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317" r:id="rId14"/>
    <p:sldId id="269" r:id="rId15"/>
    <p:sldId id="270" r:id="rId16"/>
    <p:sldId id="271" r:id="rId17"/>
    <p:sldId id="272" r:id="rId18"/>
    <p:sldId id="273" r:id="rId19"/>
    <p:sldId id="274" r:id="rId20"/>
    <p:sldId id="318" r:id="rId21"/>
    <p:sldId id="275" r:id="rId22"/>
    <p:sldId id="276" r:id="rId23"/>
  </p:sldIdLst>
  <p:sldSz cx="9144000" cy="5143500" type="screen16x9"/>
  <p:notesSz cx="6858000" cy="9144000"/>
  <p:embeddedFontLst>
    <p:embeddedFont>
      <p:font typeface="Cambria Math" panose="02040503050406030204" pitchFamily="18" charset="0"/>
      <p:regular r:id="rId25"/>
    </p:embeddedFont>
    <p:embeddedFont>
      <p:font typeface="Krona One" panose="020B0604020202020204" charset="0"/>
      <p:regular r:id="rId26"/>
    </p:embeddedFont>
    <p:embeddedFont>
      <p:font typeface="Lato" panose="020F0502020204030203" pitchFamily="34" charset="0"/>
      <p:regular r:id="rId27"/>
      <p:bold r:id="rId28"/>
      <p:italic r:id="rId29"/>
      <p:boldItalic r:id="rId30"/>
    </p:embeddedFont>
    <p:embeddedFont>
      <p:font typeface="Open Sans" panose="020B0606030504020204" pitchFamily="34" charset="0"/>
      <p:regular r:id="rId31"/>
      <p:bold r:id="rId32"/>
      <p:italic r:id="rId33"/>
      <p:boldItalic r:id="rId34"/>
    </p:embeddedFont>
    <p:embeddedFont>
      <p:font typeface="Ubuntu" panose="020B0604020202020204" charset="0"/>
      <p:regular r:id="rId35"/>
      <p:bold r:id="rId36"/>
      <p:italic r:id="rId37"/>
      <p:boldItalic r:id="rId38"/>
    </p:embeddedFont>
    <p:embeddedFont>
      <p:font typeface="Ultra"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98">
          <p15:clr>
            <a:srgbClr val="FF0000"/>
          </p15:clr>
        </p15:guide>
        <p15:guide id="2" pos="519">
          <p15:clr>
            <a:srgbClr val="FFFF00"/>
          </p15:clr>
        </p15:guide>
        <p15:guide id="3" orient="horz" pos="2889">
          <p15:clr>
            <a:srgbClr val="FFFF00"/>
          </p15:clr>
        </p15:guide>
        <p15:guide id="4" orient="horz" pos="347">
          <p15:clr>
            <a:srgbClr val="FFFF00"/>
          </p15:clr>
        </p15:guide>
        <p15:guide id="5" pos="5249">
          <p15:clr>
            <a:srgbClr val="FFFF00"/>
          </p15:clr>
        </p15:guide>
        <p15:guide id="6" pos="2888">
          <p15:clr>
            <a:srgbClr val="9AA0A6"/>
          </p15:clr>
        </p15:guide>
        <p15:guide id="7" orient="horz">
          <p15:clr>
            <a:srgbClr val="9AA0A6"/>
          </p15:clr>
        </p15:guide>
        <p15:guide id="8" orient="horz" pos="1323">
          <p15:clr>
            <a:srgbClr val="9AA0A6"/>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ihW76Qixki1XTxDUcLQEiJ/z0A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67"/>
      </p:cViewPr>
      <p:guideLst>
        <p:guide orient="horz" pos="498"/>
        <p:guide pos="519"/>
        <p:guide orient="horz" pos="2889"/>
        <p:guide orient="horz" pos="347"/>
        <p:guide pos="5249"/>
        <p:guide pos="2888"/>
        <p:guide orient="horz"/>
        <p:guide orient="horz" pos="132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p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1" name="Google Shape;1051;p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p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7" name="Google Shape;1057;p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p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9" name="Google Shape;1079;p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9" name="Google Shape;121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9" name="Google Shape;109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p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9" name="Google Shape;1109;p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7" name="Google Shape;111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7" name="Google Shape;113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4" name="Google Shape;118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6" name="Google Shape;1206;p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4" name="Google Shape;122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25304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4" name="Google Shape;122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1" name="Google Shape;123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0" name="Google Shape;83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9" name="Google Shape;83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4" name="Google Shape;964;p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9" name="Google Shape;9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lack-redir.net/link?url=https://stories.freepik.com/" TargetMode="External"/><Relationship Id="rId4" Type="http://schemas.openxmlformats.org/officeDocument/2006/relationships/hyperlink" Target="https://slack-redir.net/link?url=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riving Center Company Profile by Slidesgo" type="title">
  <p:cSld name="TITLE">
    <p:spTree>
      <p:nvGrpSpPr>
        <p:cNvPr id="1" name="Shape 8"/>
        <p:cNvGrpSpPr/>
        <p:nvPr/>
      </p:nvGrpSpPr>
      <p:grpSpPr>
        <a:xfrm>
          <a:off x="0" y="0"/>
          <a:ext cx="0" cy="0"/>
          <a:chOff x="0" y="0"/>
          <a:chExt cx="0" cy="0"/>
        </a:xfrm>
      </p:grpSpPr>
      <p:sp>
        <p:nvSpPr>
          <p:cNvPr id="9" name="Google Shape;9;p59"/>
          <p:cNvSpPr txBox="1">
            <a:spLocks noGrp="1"/>
          </p:cNvSpPr>
          <p:nvPr>
            <p:ph type="ctrTitle"/>
          </p:nvPr>
        </p:nvSpPr>
        <p:spPr>
          <a:xfrm>
            <a:off x="1569700" y="817952"/>
            <a:ext cx="3000600" cy="205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5200">
                <a:latin typeface="Krona One"/>
                <a:ea typeface="Krona One"/>
                <a:cs typeface="Krona One"/>
                <a:sym typeface="Krona 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59"/>
          <p:cNvSpPr txBox="1">
            <a:spLocks noGrp="1"/>
          </p:cNvSpPr>
          <p:nvPr>
            <p:ph type="subTitle" idx="1"/>
          </p:nvPr>
        </p:nvSpPr>
        <p:spPr>
          <a:xfrm>
            <a:off x="1569700" y="2960400"/>
            <a:ext cx="1805700" cy="627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12" name="Google Shape;12;p59"/>
          <p:cNvSpPr/>
          <p:nvPr/>
        </p:nvSpPr>
        <p:spPr>
          <a:xfrm>
            <a:off x="127475" y="2332800"/>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59"/>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9"/>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 name="Google Shape;15;p59"/>
          <p:cNvGrpSpPr/>
          <p:nvPr/>
        </p:nvGrpSpPr>
        <p:grpSpPr>
          <a:xfrm>
            <a:off x="3389744" y="4759529"/>
            <a:ext cx="563794" cy="390618"/>
            <a:chOff x="3394506" y="4742861"/>
            <a:chExt cx="563794" cy="390618"/>
          </a:xfrm>
        </p:grpSpPr>
        <p:sp>
          <p:nvSpPr>
            <p:cNvPr id="16" name="Google Shape;16;p59"/>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9"/>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59"/>
          <p:cNvGrpSpPr/>
          <p:nvPr/>
        </p:nvGrpSpPr>
        <p:grpSpPr>
          <a:xfrm>
            <a:off x="-1255789" y="1805"/>
            <a:ext cx="2699228" cy="5242522"/>
            <a:chOff x="-1255789" y="-99025"/>
            <a:chExt cx="2699228" cy="5242522"/>
          </a:xfrm>
        </p:grpSpPr>
        <p:grpSp>
          <p:nvGrpSpPr>
            <p:cNvPr id="19" name="Google Shape;19;p59"/>
            <p:cNvGrpSpPr/>
            <p:nvPr/>
          </p:nvGrpSpPr>
          <p:grpSpPr>
            <a:xfrm>
              <a:off x="-66750" y="-99025"/>
              <a:ext cx="246027" cy="5242522"/>
              <a:chOff x="-66750" y="-99025"/>
              <a:chExt cx="246027" cy="5242522"/>
            </a:xfrm>
          </p:grpSpPr>
          <p:sp>
            <p:nvSpPr>
              <p:cNvPr id="20" name="Google Shape;20;p59"/>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9"/>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59"/>
            <p:cNvSpPr/>
            <p:nvPr/>
          </p:nvSpPr>
          <p:spPr>
            <a:xfrm>
              <a:off x="-587271" y="533756"/>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9"/>
            <p:cNvSpPr/>
            <p:nvPr/>
          </p:nvSpPr>
          <p:spPr>
            <a:xfrm>
              <a:off x="-1255789" y="163186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9"/>
            <p:cNvSpPr/>
            <p:nvPr/>
          </p:nvSpPr>
          <p:spPr>
            <a:xfrm rot="10800000">
              <a:off x="-916120" y="272998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9"/>
            <p:cNvSpPr/>
            <p:nvPr/>
          </p:nvSpPr>
          <p:spPr>
            <a:xfrm rot="10800000" flipH="1">
              <a:off x="-580950" y="9084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9"/>
            <p:cNvSpPr/>
            <p:nvPr/>
          </p:nvSpPr>
          <p:spPr>
            <a:xfrm rot="10800000" flipH="1">
              <a:off x="-910750" y="31046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9"/>
            <p:cNvSpPr/>
            <p:nvPr/>
          </p:nvSpPr>
          <p:spPr>
            <a:xfrm rot="10800000">
              <a:off x="-1250325" y="2006547"/>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5"/>
        <p:cNvGrpSpPr/>
        <p:nvPr/>
      </p:nvGrpSpPr>
      <p:grpSpPr>
        <a:xfrm>
          <a:off x="0" y="0"/>
          <a:ext cx="0" cy="0"/>
          <a:chOff x="0" y="0"/>
          <a:chExt cx="0" cy="0"/>
        </a:xfrm>
      </p:grpSpPr>
      <p:sp>
        <p:nvSpPr>
          <p:cNvPr id="286" name="Google Shape;286;p70"/>
          <p:cNvSpPr/>
          <p:nvPr/>
        </p:nvSpPr>
        <p:spPr>
          <a:xfrm flipH="1">
            <a:off x="0" y="-78"/>
            <a:ext cx="9144000" cy="5139000"/>
          </a:xfrm>
          <a:prstGeom prst="rtTriangle">
            <a:avLst/>
          </a:prstGeom>
          <a:solidFill>
            <a:srgbClr val="336574">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7" name="Google Shape;287;p70"/>
          <p:cNvGrpSpPr/>
          <p:nvPr/>
        </p:nvGrpSpPr>
        <p:grpSpPr>
          <a:xfrm rot="-748857">
            <a:off x="7388796" y="4089892"/>
            <a:ext cx="2411212" cy="1590175"/>
            <a:chOff x="7512977" y="3864393"/>
            <a:chExt cx="2411380" cy="1590286"/>
          </a:xfrm>
        </p:grpSpPr>
        <p:sp>
          <p:nvSpPr>
            <p:cNvPr id="288" name="Google Shape;288;p70"/>
            <p:cNvSpPr/>
            <p:nvPr/>
          </p:nvSpPr>
          <p:spPr>
            <a:xfrm rot="-1800015">
              <a:off x="7532258" y="4844220"/>
              <a:ext cx="1076992" cy="365707"/>
            </a:xfrm>
            <a:prstGeom prst="rect">
              <a:avLst/>
            </a:prstGeom>
            <a:solidFill>
              <a:srgbClr val="FFFFFF">
                <a:alpha val="5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70"/>
            <p:cNvSpPr/>
            <p:nvPr/>
          </p:nvSpPr>
          <p:spPr>
            <a:xfrm rot="-1800015">
              <a:off x="8828083" y="4109145"/>
              <a:ext cx="1076992" cy="365707"/>
            </a:xfrm>
            <a:prstGeom prst="rect">
              <a:avLst/>
            </a:prstGeom>
            <a:solidFill>
              <a:srgbClr val="FFFFFF">
                <a:alpha val="5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0" name="Google Shape;290;p70"/>
          <p:cNvSpPr/>
          <p:nvPr/>
        </p:nvSpPr>
        <p:spPr>
          <a:xfrm rot="-2046914">
            <a:off x="-7609053" y="-4105986"/>
            <a:ext cx="10349659" cy="8211979"/>
          </a:xfrm>
          <a:prstGeom prst="ellipse">
            <a:avLst/>
          </a:prstGeom>
          <a:solidFill>
            <a:srgbClr val="336574">
              <a:alpha val="1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1" name="Google Shape;291;p70"/>
          <p:cNvGrpSpPr/>
          <p:nvPr/>
        </p:nvGrpSpPr>
        <p:grpSpPr>
          <a:xfrm>
            <a:off x="713221" y="551350"/>
            <a:ext cx="7717458" cy="4044300"/>
            <a:chOff x="713225" y="551350"/>
            <a:chExt cx="7980000" cy="4044300"/>
          </a:xfrm>
        </p:grpSpPr>
        <p:sp>
          <p:nvSpPr>
            <p:cNvPr id="292" name="Google Shape;292;p70"/>
            <p:cNvSpPr/>
            <p:nvPr/>
          </p:nvSpPr>
          <p:spPr>
            <a:xfrm>
              <a:off x="713225" y="551350"/>
              <a:ext cx="7980000" cy="4044300"/>
            </a:xfrm>
            <a:prstGeom prst="roundRect">
              <a:avLst>
                <a:gd name="adj" fmla="val 10795"/>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70"/>
            <p:cNvSpPr/>
            <p:nvPr/>
          </p:nvSpPr>
          <p:spPr>
            <a:xfrm>
              <a:off x="1722702" y="551350"/>
              <a:ext cx="6970500" cy="4044300"/>
            </a:xfrm>
            <a:prstGeom prst="roundRect">
              <a:avLst>
                <a:gd name="adj" fmla="val 10795"/>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70"/>
            <p:cNvSpPr/>
            <p:nvPr/>
          </p:nvSpPr>
          <p:spPr>
            <a:xfrm>
              <a:off x="982850" y="769675"/>
              <a:ext cx="7447932" cy="3567146"/>
            </a:xfrm>
            <a:custGeom>
              <a:avLst/>
              <a:gdLst/>
              <a:ahLst/>
              <a:cxnLst/>
              <a:rect l="l" t="t" r="r" b="b"/>
              <a:pathLst>
                <a:path w="16614" h="8515" extrusionOk="0">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70"/>
            <p:cNvSpPr/>
            <p:nvPr/>
          </p:nvSpPr>
          <p:spPr>
            <a:xfrm>
              <a:off x="982850" y="769675"/>
              <a:ext cx="7447932" cy="861310"/>
            </a:xfrm>
            <a:custGeom>
              <a:avLst/>
              <a:gdLst/>
              <a:ahLst/>
              <a:cxnLst/>
              <a:rect l="l" t="t" r="r" b="b"/>
              <a:pathLst>
                <a:path w="16614" h="2056" extrusionOk="0">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70"/>
            <p:cNvSpPr/>
            <p:nvPr/>
          </p:nvSpPr>
          <p:spPr>
            <a:xfrm>
              <a:off x="982850" y="3477191"/>
              <a:ext cx="7447932" cy="859634"/>
            </a:xfrm>
            <a:custGeom>
              <a:avLst/>
              <a:gdLst/>
              <a:ahLst/>
              <a:cxnLst/>
              <a:rect l="l" t="t" r="r" b="b"/>
              <a:pathLst>
                <a:path w="16614" h="2052" extrusionOk="0">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70"/>
            <p:cNvSpPr/>
            <p:nvPr/>
          </p:nvSpPr>
          <p:spPr>
            <a:xfrm>
              <a:off x="2398974" y="1041634"/>
              <a:ext cx="276372" cy="241431"/>
            </a:xfrm>
            <a:custGeom>
              <a:avLst/>
              <a:gdLst/>
              <a:ahLst/>
              <a:cxnLst/>
              <a:rect l="l" t="t" r="r" b="b"/>
              <a:pathLst>
                <a:path w="675" h="680" extrusionOk="0">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70"/>
            <p:cNvSpPr/>
            <p:nvPr/>
          </p:nvSpPr>
          <p:spPr>
            <a:xfrm>
              <a:off x="2398974" y="3791714"/>
              <a:ext cx="276372" cy="240010"/>
            </a:xfrm>
            <a:custGeom>
              <a:avLst/>
              <a:gdLst/>
              <a:ahLst/>
              <a:cxnLst/>
              <a:rect l="l" t="t" r="r" b="b"/>
              <a:pathLst>
                <a:path w="675" h="676" extrusionOk="0">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70"/>
            <p:cNvSpPr/>
            <p:nvPr/>
          </p:nvSpPr>
          <p:spPr>
            <a:xfrm>
              <a:off x="6483973" y="1041634"/>
              <a:ext cx="276781" cy="241431"/>
            </a:xfrm>
            <a:custGeom>
              <a:avLst/>
              <a:gdLst/>
              <a:ahLst/>
              <a:cxnLst/>
              <a:rect l="l" t="t" r="r" b="b"/>
              <a:pathLst>
                <a:path w="676" h="680" extrusionOk="0">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70"/>
            <p:cNvSpPr/>
            <p:nvPr/>
          </p:nvSpPr>
          <p:spPr>
            <a:xfrm>
              <a:off x="6483973" y="3791714"/>
              <a:ext cx="276781" cy="240010"/>
            </a:xfrm>
            <a:custGeom>
              <a:avLst/>
              <a:gdLst/>
              <a:ahLst/>
              <a:cxnLst/>
              <a:rect l="l" t="t" r="r" b="b"/>
              <a:pathLst>
                <a:path w="676" h="676" extrusionOk="0">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70"/>
            <p:cNvSpPr/>
            <p:nvPr/>
          </p:nvSpPr>
          <p:spPr>
            <a:xfrm>
              <a:off x="982859" y="1630567"/>
              <a:ext cx="739849" cy="1847040"/>
            </a:xfrm>
            <a:custGeom>
              <a:avLst/>
              <a:gdLst/>
              <a:ahLst/>
              <a:cxnLst/>
              <a:rect l="l" t="t" r="r" b="b"/>
              <a:pathLst>
                <a:path w="1807" h="4409" extrusionOk="0">
                  <a:moveTo>
                    <a:pt x="0" y="1"/>
                  </a:moveTo>
                  <a:lnTo>
                    <a:pt x="0" y="4409"/>
                  </a:lnTo>
                  <a:lnTo>
                    <a:pt x="1807" y="4409"/>
                  </a:lnTo>
                  <a:lnTo>
                    <a:pt x="1807" y="1"/>
                  </a:lnTo>
                  <a:close/>
                </a:path>
              </a:pathLst>
            </a:custGeom>
            <a:solidFill>
              <a:srgbClr val="DFDE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70"/>
            <p:cNvSpPr/>
            <p:nvPr/>
          </p:nvSpPr>
          <p:spPr>
            <a:xfrm>
              <a:off x="982859" y="3477190"/>
              <a:ext cx="774242" cy="859634"/>
            </a:xfrm>
            <a:custGeom>
              <a:avLst/>
              <a:gdLst/>
              <a:ahLst/>
              <a:cxnLst/>
              <a:rect l="l" t="t" r="r" b="b"/>
              <a:pathLst>
                <a:path w="1891" h="2052" extrusionOk="0">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70"/>
            <p:cNvSpPr/>
            <p:nvPr/>
          </p:nvSpPr>
          <p:spPr>
            <a:xfrm>
              <a:off x="982859" y="769675"/>
              <a:ext cx="774242" cy="861310"/>
            </a:xfrm>
            <a:custGeom>
              <a:avLst/>
              <a:gdLst/>
              <a:ahLst/>
              <a:cxnLst/>
              <a:rect l="l" t="t" r="r" b="b"/>
              <a:pathLst>
                <a:path w="1891" h="2056" extrusionOk="0">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70"/>
          <p:cNvSpPr txBox="1">
            <a:spLocks noGrp="1"/>
          </p:cNvSpPr>
          <p:nvPr>
            <p:ph type="title"/>
          </p:nvPr>
        </p:nvSpPr>
        <p:spPr>
          <a:xfrm>
            <a:off x="713250" y="547266"/>
            <a:ext cx="7717500" cy="4044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Clr>
                <a:schemeClr val="dk1"/>
              </a:buClr>
              <a:buSzPts val="4800"/>
              <a:buNone/>
              <a:defRPr sz="6300" b="1">
                <a:solidFill>
                  <a:schemeClr val="dk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4">
  <p:cSld name="BLANK_1_1_1_1_1_1_1_1">
    <p:spTree>
      <p:nvGrpSpPr>
        <p:cNvPr id="1" name="Shape 305"/>
        <p:cNvGrpSpPr/>
        <p:nvPr/>
      </p:nvGrpSpPr>
      <p:grpSpPr>
        <a:xfrm>
          <a:off x="0" y="0"/>
          <a:ext cx="0" cy="0"/>
          <a:chOff x="0" y="0"/>
          <a:chExt cx="0" cy="0"/>
        </a:xfrm>
      </p:grpSpPr>
      <p:grpSp>
        <p:nvGrpSpPr>
          <p:cNvPr id="306" name="Google Shape;306;p80"/>
          <p:cNvGrpSpPr/>
          <p:nvPr/>
        </p:nvGrpSpPr>
        <p:grpSpPr>
          <a:xfrm>
            <a:off x="-146206" y="971560"/>
            <a:ext cx="9436379" cy="3258278"/>
            <a:chOff x="-604425" y="-5735707"/>
            <a:chExt cx="7499904" cy="2589634"/>
          </a:xfrm>
        </p:grpSpPr>
        <p:sp>
          <p:nvSpPr>
            <p:cNvPr id="307" name="Google Shape;307;p80"/>
            <p:cNvSpPr/>
            <p:nvPr/>
          </p:nvSpPr>
          <p:spPr>
            <a:xfrm>
              <a:off x="-604425" y="-5735707"/>
              <a:ext cx="7499904" cy="2410421"/>
            </a:xfrm>
            <a:custGeom>
              <a:avLst/>
              <a:gdLst/>
              <a:ahLst/>
              <a:cxnLst/>
              <a:rect l="l" t="t" r="r" b="b"/>
              <a:pathLst>
                <a:path w="97127" h="31216" extrusionOk="0">
                  <a:moveTo>
                    <a:pt x="23587" y="1"/>
                  </a:moveTo>
                  <a:lnTo>
                    <a:pt x="23587" y="4510"/>
                  </a:lnTo>
                  <a:lnTo>
                    <a:pt x="18731" y="4510"/>
                  </a:lnTo>
                  <a:lnTo>
                    <a:pt x="18731" y="5900"/>
                  </a:lnTo>
                  <a:lnTo>
                    <a:pt x="15611" y="5900"/>
                  </a:lnTo>
                  <a:lnTo>
                    <a:pt x="15611" y="9370"/>
                  </a:lnTo>
                  <a:lnTo>
                    <a:pt x="13875" y="9370"/>
                  </a:lnTo>
                  <a:lnTo>
                    <a:pt x="13875" y="1390"/>
                  </a:lnTo>
                  <a:lnTo>
                    <a:pt x="6938" y="3489"/>
                  </a:lnTo>
                  <a:lnTo>
                    <a:pt x="6938" y="11798"/>
                  </a:lnTo>
                  <a:lnTo>
                    <a:pt x="6246" y="11798"/>
                  </a:lnTo>
                  <a:lnTo>
                    <a:pt x="6246" y="5554"/>
                  </a:lnTo>
                  <a:lnTo>
                    <a:pt x="2083" y="5554"/>
                  </a:lnTo>
                  <a:lnTo>
                    <a:pt x="2083" y="11798"/>
                  </a:lnTo>
                  <a:lnTo>
                    <a:pt x="1" y="11798"/>
                  </a:lnTo>
                  <a:lnTo>
                    <a:pt x="1" y="31216"/>
                  </a:lnTo>
                  <a:lnTo>
                    <a:pt x="97126" y="31216"/>
                  </a:lnTo>
                  <a:lnTo>
                    <a:pt x="97126" y="9020"/>
                  </a:lnTo>
                  <a:lnTo>
                    <a:pt x="94352" y="9020"/>
                  </a:lnTo>
                  <a:lnTo>
                    <a:pt x="94352" y="11798"/>
                  </a:lnTo>
                  <a:lnTo>
                    <a:pt x="92616" y="11798"/>
                  </a:lnTo>
                  <a:lnTo>
                    <a:pt x="92616" y="1"/>
                  </a:lnTo>
                  <a:lnTo>
                    <a:pt x="88800" y="1"/>
                  </a:lnTo>
                  <a:lnTo>
                    <a:pt x="88800" y="4510"/>
                  </a:lnTo>
                  <a:lnTo>
                    <a:pt x="83944" y="4510"/>
                  </a:lnTo>
                  <a:lnTo>
                    <a:pt x="83944" y="5900"/>
                  </a:lnTo>
                  <a:lnTo>
                    <a:pt x="80823" y="5900"/>
                  </a:lnTo>
                  <a:lnTo>
                    <a:pt x="80823" y="9370"/>
                  </a:lnTo>
                  <a:lnTo>
                    <a:pt x="79088" y="9370"/>
                  </a:lnTo>
                  <a:lnTo>
                    <a:pt x="79088" y="1390"/>
                  </a:lnTo>
                  <a:lnTo>
                    <a:pt x="72152" y="1381"/>
                  </a:lnTo>
                  <a:lnTo>
                    <a:pt x="72152" y="11798"/>
                  </a:lnTo>
                  <a:lnTo>
                    <a:pt x="71459" y="11798"/>
                  </a:lnTo>
                  <a:lnTo>
                    <a:pt x="71459" y="5554"/>
                  </a:lnTo>
                  <a:lnTo>
                    <a:pt x="67295" y="5554"/>
                  </a:lnTo>
                  <a:lnTo>
                    <a:pt x="67295" y="11798"/>
                  </a:lnTo>
                  <a:lnTo>
                    <a:pt x="65214" y="11798"/>
                  </a:lnTo>
                  <a:lnTo>
                    <a:pt x="65214" y="5554"/>
                  </a:lnTo>
                  <a:lnTo>
                    <a:pt x="60705" y="3471"/>
                  </a:lnTo>
                  <a:lnTo>
                    <a:pt x="60705" y="4861"/>
                  </a:lnTo>
                  <a:lnTo>
                    <a:pt x="58623" y="4861"/>
                  </a:lnTo>
                  <a:lnTo>
                    <a:pt x="58623" y="7195"/>
                  </a:lnTo>
                  <a:lnTo>
                    <a:pt x="57864" y="7195"/>
                  </a:lnTo>
                  <a:lnTo>
                    <a:pt x="57864" y="13183"/>
                  </a:lnTo>
                  <a:lnTo>
                    <a:pt x="55503" y="13183"/>
                  </a:lnTo>
                  <a:lnTo>
                    <a:pt x="55503" y="2779"/>
                  </a:lnTo>
                  <a:lnTo>
                    <a:pt x="53767" y="2779"/>
                  </a:lnTo>
                  <a:lnTo>
                    <a:pt x="53767" y="1390"/>
                  </a:lnTo>
                  <a:lnTo>
                    <a:pt x="48215" y="1390"/>
                  </a:lnTo>
                  <a:lnTo>
                    <a:pt x="48215" y="13879"/>
                  </a:lnTo>
                  <a:lnTo>
                    <a:pt x="43360" y="13879"/>
                  </a:lnTo>
                  <a:lnTo>
                    <a:pt x="43360" y="2082"/>
                  </a:lnTo>
                  <a:lnTo>
                    <a:pt x="37115" y="2082"/>
                  </a:lnTo>
                  <a:lnTo>
                    <a:pt x="37115" y="2779"/>
                  </a:lnTo>
                  <a:lnTo>
                    <a:pt x="36076" y="2779"/>
                  </a:lnTo>
                  <a:lnTo>
                    <a:pt x="36076" y="7289"/>
                  </a:lnTo>
                  <a:lnTo>
                    <a:pt x="34687" y="7289"/>
                  </a:lnTo>
                  <a:lnTo>
                    <a:pt x="34687" y="4861"/>
                  </a:lnTo>
                  <a:lnTo>
                    <a:pt x="31913" y="4861"/>
                  </a:lnTo>
                  <a:lnTo>
                    <a:pt x="31913" y="9020"/>
                  </a:lnTo>
                  <a:lnTo>
                    <a:pt x="29316" y="9020"/>
                  </a:lnTo>
                  <a:lnTo>
                    <a:pt x="29316" y="6353"/>
                  </a:lnTo>
                  <a:lnTo>
                    <a:pt x="27403" y="6353"/>
                  </a:lnTo>
                  <a:lnTo>
                    <a:pt x="27403" y="1"/>
                  </a:lnTo>
                  <a:close/>
                </a:path>
              </a:pathLst>
            </a:custGeom>
            <a:solidFill>
              <a:srgbClr val="1F424C">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80"/>
            <p:cNvSpPr/>
            <p:nvPr/>
          </p:nvSpPr>
          <p:spPr>
            <a:xfrm>
              <a:off x="-409685" y="-5158515"/>
              <a:ext cx="7169027" cy="2012442"/>
            </a:xfrm>
            <a:custGeom>
              <a:avLst/>
              <a:gdLst/>
              <a:ahLst/>
              <a:cxnLst/>
              <a:rect l="l" t="t" r="r" b="b"/>
              <a:pathLst>
                <a:path w="92842" h="26062" extrusionOk="0">
                  <a:moveTo>
                    <a:pt x="4310" y="0"/>
                  </a:moveTo>
                  <a:lnTo>
                    <a:pt x="4310" y="11273"/>
                  </a:lnTo>
                  <a:lnTo>
                    <a:pt x="2655" y="11273"/>
                  </a:lnTo>
                  <a:lnTo>
                    <a:pt x="2655" y="8619"/>
                  </a:lnTo>
                  <a:lnTo>
                    <a:pt x="0" y="8619"/>
                  </a:lnTo>
                  <a:lnTo>
                    <a:pt x="0" y="26062"/>
                  </a:lnTo>
                  <a:lnTo>
                    <a:pt x="92841" y="26062"/>
                  </a:lnTo>
                  <a:lnTo>
                    <a:pt x="92841" y="11273"/>
                  </a:lnTo>
                  <a:lnTo>
                    <a:pt x="90854" y="11273"/>
                  </a:lnTo>
                  <a:lnTo>
                    <a:pt x="90854" y="5304"/>
                  </a:lnTo>
                  <a:lnTo>
                    <a:pt x="86876" y="5304"/>
                  </a:lnTo>
                  <a:lnTo>
                    <a:pt x="86876" y="11273"/>
                  </a:lnTo>
                  <a:lnTo>
                    <a:pt x="86211" y="11273"/>
                  </a:lnTo>
                  <a:lnTo>
                    <a:pt x="86211" y="3329"/>
                  </a:lnTo>
                  <a:lnTo>
                    <a:pt x="79580" y="1328"/>
                  </a:lnTo>
                  <a:lnTo>
                    <a:pt x="79580" y="8952"/>
                  </a:lnTo>
                  <a:lnTo>
                    <a:pt x="77920" y="8952"/>
                  </a:lnTo>
                  <a:lnTo>
                    <a:pt x="77920" y="5636"/>
                  </a:lnTo>
                  <a:lnTo>
                    <a:pt x="74937" y="5636"/>
                  </a:lnTo>
                  <a:lnTo>
                    <a:pt x="74937" y="4310"/>
                  </a:lnTo>
                  <a:lnTo>
                    <a:pt x="70295" y="4310"/>
                  </a:lnTo>
                  <a:lnTo>
                    <a:pt x="70295" y="0"/>
                  </a:lnTo>
                  <a:lnTo>
                    <a:pt x="66647" y="0"/>
                  </a:lnTo>
                  <a:lnTo>
                    <a:pt x="66647" y="6068"/>
                  </a:lnTo>
                  <a:lnTo>
                    <a:pt x="64822" y="6068"/>
                  </a:lnTo>
                  <a:lnTo>
                    <a:pt x="64822" y="8619"/>
                  </a:lnTo>
                  <a:lnTo>
                    <a:pt x="62337" y="8619"/>
                  </a:lnTo>
                  <a:lnTo>
                    <a:pt x="62337" y="4643"/>
                  </a:lnTo>
                  <a:lnTo>
                    <a:pt x="59683" y="4643"/>
                  </a:lnTo>
                  <a:lnTo>
                    <a:pt x="59683" y="6964"/>
                  </a:lnTo>
                  <a:lnTo>
                    <a:pt x="58361" y="6964"/>
                  </a:lnTo>
                  <a:lnTo>
                    <a:pt x="58361" y="2650"/>
                  </a:lnTo>
                  <a:lnTo>
                    <a:pt x="57366" y="2650"/>
                  </a:lnTo>
                  <a:lnTo>
                    <a:pt x="57366" y="1988"/>
                  </a:lnTo>
                  <a:lnTo>
                    <a:pt x="51396" y="1988"/>
                  </a:lnTo>
                  <a:lnTo>
                    <a:pt x="51396" y="13262"/>
                  </a:lnTo>
                  <a:lnTo>
                    <a:pt x="46754" y="13262"/>
                  </a:lnTo>
                  <a:lnTo>
                    <a:pt x="46754" y="1328"/>
                  </a:lnTo>
                  <a:lnTo>
                    <a:pt x="41451" y="1328"/>
                  </a:lnTo>
                  <a:lnTo>
                    <a:pt x="41451" y="2650"/>
                  </a:lnTo>
                  <a:lnTo>
                    <a:pt x="39790" y="2650"/>
                  </a:lnTo>
                  <a:lnTo>
                    <a:pt x="39790" y="12601"/>
                  </a:lnTo>
                  <a:lnTo>
                    <a:pt x="37531" y="12601"/>
                  </a:lnTo>
                  <a:lnTo>
                    <a:pt x="37531" y="6875"/>
                  </a:lnTo>
                  <a:lnTo>
                    <a:pt x="36807" y="6875"/>
                  </a:lnTo>
                  <a:lnTo>
                    <a:pt x="36807" y="4643"/>
                  </a:lnTo>
                  <a:lnTo>
                    <a:pt x="34814" y="4643"/>
                  </a:lnTo>
                  <a:lnTo>
                    <a:pt x="34814" y="3315"/>
                  </a:lnTo>
                  <a:lnTo>
                    <a:pt x="30506" y="5304"/>
                  </a:lnTo>
                  <a:lnTo>
                    <a:pt x="30506" y="11273"/>
                  </a:lnTo>
                  <a:lnTo>
                    <a:pt x="28517" y="11273"/>
                  </a:lnTo>
                  <a:lnTo>
                    <a:pt x="28517" y="5304"/>
                  </a:lnTo>
                  <a:lnTo>
                    <a:pt x="24535" y="5304"/>
                  </a:lnTo>
                  <a:lnTo>
                    <a:pt x="24535" y="11273"/>
                  </a:lnTo>
                  <a:lnTo>
                    <a:pt x="23875" y="11273"/>
                  </a:lnTo>
                  <a:lnTo>
                    <a:pt x="23875" y="1318"/>
                  </a:lnTo>
                  <a:lnTo>
                    <a:pt x="17244" y="1328"/>
                  </a:lnTo>
                  <a:lnTo>
                    <a:pt x="17244" y="8952"/>
                  </a:lnTo>
                  <a:lnTo>
                    <a:pt x="15583" y="8952"/>
                  </a:lnTo>
                  <a:lnTo>
                    <a:pt x="15583" y="5636"/>
                  </a:lnTo>
                  <a:lnTo>
                    <a:pt x="12600" y="5636"/>
                  </a:lnTo>
                  <a:lnTo>
                    <a:pt x="12600" y="4310"/>
                  </a:lnTo>
                  <a:lnTo>
                    <a:pt x="7958" y="4310"/>
                  </a:lnTo>
                  <a:lnTo>
                    <a:pt x="7958" y="0"/>
                  </a:lnTo>
                  <a:close/>
                </a:path>
              </a:pathLst>
            </a:custGeom>
            <a:solidFill>
              <a:srgbClr val="336574">
                <a:alpha val="5254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9" name="Google Shape;309;p80"/>
          <p:cNvSpPr txBox="1">
            <a:spLocks noGrp="1"/>
          </p:cNvSpPr>
          <p:nvPr>
            <p:ph type="subTitle" idx="1"/>
          </p:nvPr>
        </p:nvSpPr>
        <p:spPr>
          <a:xfrm>
            <a:off x="3561117" y="2128138"/>
            <a:ext cx="2088300" cy="4572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9pPr>
          </a:lstStyle>
          <a:p>
            <a:endParaRPr/>
          </a:p>
        </p:txBody>
      </p:sp>
      <p:sp>
        <p:nvSpPr>
          <p:cNvPr id="310" name="Google Shape;310;p80"/>
          <p:cNvSpPr txBox="1">
            <a:spLocks noGrp="1"/>
          </p:cNvSpPr>
          <p:nvPr>
            <p:ph type="subTitle" idx="2"/>
          </p:nvPr>
        </p:nvSpPr>
        <p:spPr>
          <a:xfrm>
            <a:off x="832800" y="2730876"/>
            <a:ext cx="2084700" cy="101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311" name="Google Shape;311;p80"/>
          <p:cNvSpPr txBox="1">
            <a:spLocks noGrp="1"/>
          </p:cNvSpPr>
          <p:nvPr>
            <p:ph type="subTitle" idx="3"/>
          </p:nvPr>
        </p:nvSpPr>
        <p:spPr>
          <a:xfrm>
            <a:off x="829987" y="2128138"/>
            <a:ext cx="2088300" cy="4572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9pPr>
          </a:lstStyle>
          <a:p>
            <a:endParaRPr/>
          </a:p>
        </p:txBody>
      </p:sp>
      <p:sp>
        <p:nvSpPr>
          <p:cNvPr id="312" name="Google Shape;312;p80"/>
          <p:cNvSpPr txBox="1">
            <a:spLocks noGrp="1"/>
          </p:cNvSpPr>
          <p:nvPr>
            <p:ph type="subTitle" idx="4"/>
          </p:nvPr>
        </p:nvSpPr>
        <p:spPr>
          <a:xfrm>
            <a:off x="3529960" y="2730876"/>
            <a:ext cx="2084700" cy="101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313" name="Google Shape;313;p80"/>
          <p:cNvSpPr txBox="1">
            <a:spLocks noGrp="1"/>
          </p:cNvSpPr>
          <p:nvPr>
            <p:ph type="subTitle" idx="5"/>
          </p:nvPr>
        </p:nvSpPr>
        <p:spPr>
          <a:xfrm>
            <a:off x="6308485" y="2128138"/>
            <a:ext cx="2088300" cy="4572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9pPr>
          </a:lstStyle>
          <a:p>
            <a:endParaRPr/>
          </a:p>
        </p:txBody>
      </p:sp>
      <p:sp>
        <p:nvSpPr>
          <p:cNvPr id="314" name="Google Shape;314;p80"/>
          <p:cNvSpPr txBox="1">
            <a:spLocks noGrp="1"/>
          </p:cNvSpPr>
          <p:nvPr>
            <p:ph type="subTitle" idx="6"/>
          </p:nvPr>
        </p:nvSpPr>
        <p:spPr>
          <a:xfrm>
            <a:off x="6310777" y="2730876"/>
            <a:ext cx="2084700" cy="101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315" name="Google Shape;315;p80"/>
          <p:cNvSpPr/>
          <p:nvPr/>
        </p:nvSpPr>
        <p:spPr>
          <a:xfrm>
            <a:off x="2750" y="3961141"/>
            <a:ext cx="9144000" cy="1265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6" name="Google Shape;316;p80"/>
          <p:cNvCxnSpPr/>
          <p:nvPr/>
        </p:nvCxnSpPr>
        <p:spPr>
          <a:xfrm>
            <a:off x="79449" y="4593843"/>
            <a:ext cx="9269400" cy="0"/>
          </a:xfrm>
          <a:prstGeom prst="straightConnector1">
            <a:avLst/>
          </a:prstGeom>
          <a:noFill/>
          <a:ln w="152400" cap="flat" cmpd="sng">
            <a:solidFill>
              <a:schemeClr val="dk2"/>
            </a:solidFill>
            <a:prstDash val="dash"/>
            <a:round/>
            <a:headEnd type="none" w="sm" len="sm"/>
            <a:tailEnd type="none" w="sm" len="sm"/>
          </a:ln>
        </p:spPr>
      </p:cxnSp>
      <p:sp>
        <p:nvSpPr>
          <p:cNvPr id="317" name="Google Shape;317;p80"/>
          <p:cNvSpPr txBox="1">
            <a:spLocks noGrp="1"/>
          </p:cNvSpPr>
          <p:nvPr>
            <p:ph type="title"/>
          </p:nvPr>
        </p:nvSpPr>
        <p:spPr>
          <a:xfrm>
            <a:off x="713225" y="393192"/>
            <a:ext cx="77175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solidFill>
                  <a:schemeClr val="lt1"/>
                </a:solidFill>
              </a:defRPr>
            </a:lvl1pPr>
            <a:lvl2pPr lvl="1" algn="l">
              <a:lnSpc>
                <a:spcPct val="100000"/>
              </a:lnSpc>
              <a:spcBef>
                <a:spcPts val="0"/>
              </a:spcBef>
              <a:spcAft>
                <a:spcPts val="0"/>
              </a:spcAft>
              <a:buSzPts val="2400"/>
              <a:buNone/>
              <a:defRPr>
                <a:solidFill>
                  <a:schemeClr val="lt1"/>
                </a:solidFill>
              </a:defRPr>
            </a:lvl2pPr>
            <a:lvl3pPr lvl="2" algn="l">
              <a:lnSpc>
                <a:spcPct val="100000"/>
              </a:lnSpc>
              <a:spcBef>
                <a:spcPts val="0"/>
              </a:spcBef>
              <a:spcAft>
                <a:spcPts val="0"/>
              </a:spcAft>
              <a:buSzPts val="2400"/>
              <a:buNone/>
              <a:defRPr>
                <a:solidFill>
                  <a:schemeClr val="lt1"/>
                </a:solidFill>
              </a:defRPr>
            </a:lvl3pPr>
            <a:lvl4pPr lvl="3" algn="l">
              <a:lnSpc>
                <a:spcPct val="100000"/>
              </a:lnSpc>
              <a:spcBef>
                <a:spcPts val="0"/>
              </a:spcBef>
              <a:spcAft>
                <a:spcPts val="0"/>
              </a:spcAft>
              <a:buSzPts val="2400"/>
              <a:buNone/>
              <a:defRPr>
                <a:solidFill>
                  <a:schemeClr val="lt1"/>
                </a:solidFill>
              </a:defRPr>
            </a:lvl4pPr>
            <a:lvl5pPr lvl="4" algn="l">
              <a:lnSpc>
                <a:spcPct val="100000"/>
              </a:lnSpc>
              <a:spcBef>
                <a:spcPts val="0"/>
              </a:spcBef>
              <a:spcAft>
                <a:spcPts val="0"/>
              </a:spcAft>
              <a:buSzPts val="2400"/>
              <a:buNone/>
              <a:defRPr>
                <a:solidFill>
                  <a:schemeClr val="lt1"/>
                </a:solidFill>
              </a:defRPr>
            </a:lvl5pPr>
            <a:lvl6pPr lvl="5" algn="l">
              <a:lnSpc>
                <a:spcPct val="100000"/>
              </a:lnSpc>
              <a:spcBef>
                <a:spcPts val="0"/>
              </a:spcBef>
              <a:spcAft>
                <a:spcPts val="0"/>
              </a:spcAft>
              <a:buSzPts val="2400"/>
              <a:buNone/>
              <a:defRPr>
                <a:solidFill>
                  <a:schemeClr val="lt1"/>
                </a:solidFill>
              </a:defRPr>
            </a:lvl6pPr>
            <a:lvl7pPr lvl="6" algn="l">
              <a:lnSpc>
                <a:spcPct val="100000"/>
              </a:lnSpc>
              <a:spcBef>
                <a:spcPts val="0"/>
              </a:spcBef>
              <a:spcAft>
                <a:spcPts val="0"/>
              </a:spcAft>
              <a:buSzPts val="2400"/>
              <a:buNone/>
              <a:defRPr>
                <a:solidFill>
                  <a:schemeClr val="lt1"/>
                </a:solidFill>
              </a:defRPr>
            </a:lvl7pPr>
            <a:lvl8pPr lvl="7" algn="l">
              <a:lnSpc>
                <a:spcPct val="100000"/>
              </a:lnSpc>
              <a:spcBef>
                <a:spcPts val="0"/>
              </a:spcBef>
              <a:spcAft>
                <a:spcPts val="0"/>
              </a:spcAft>
              <a:buSzPts val="2400"/>
              <a:buNone/>
              <a:defRPr>
                <a:solidFill>
                  <a:schemeClr val="lt1"/>
                </a:solidFill>
              </a:defRPr>
            </a:lvl8pPr>
            <a:lvl9pPr lvl="8" algn="l">
              <a:lnSpc>
                <a:spcPct val="100000"/>
              </a:lnSpc>
              <a:spcBef>
                <a:spcPts val="0"/>
              </a:spcBef>
              <a:spcAft>
                <a:spcPts val="0"/>
              </a:spcAft>
              <a:buSzPts val="2400"/>
              <a:buNone/>
              <a:defRPr>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8"/>
        <p:cNvGrpSpPr/>
        <p:nvPr/>
      </p:nvGrpSpPr>
      <p:grpSpPr>
        <a:xfrm>
          <a:off x="0" y="0"/>
          <a:ext cx="0" cy="0"/>
          <a:chOff x="0" y="0"/>
          <a:chExt cx="0" cy="0"/>
        </a:xfrm>
      </p:grpSpPr>
      <p:sp>
        <p:nvSpPr>
          <p:cNvPr id="319" name="Google Shape;319;p78"/>
          <p:cNvSpPr txBox="1">
            <a:spLocks noGrp="1"/>
          </p:cNvSpPr>
          <p:nvPr>
            <p:ph type="title"/>
          </p:nvPr>
        </p:nvSpPr>
        <p:spPr>
          <a:xfrm>
            <a:off x="823425" y="1172875"/>
            <a:ext cx="33534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0" name="Google Shape;320;p78"/>
          <p:cNvSpPr txBox="1">
            <a:spLocks noGrp="1"/>
          </p:cNvSpPr>
          <p:nvPr>
            <p:ph type="body" idx="1"/>
          </p:nvPr>
        </p:nvSpPr>
        <p:spPr>
          <a:xfrm>
            <a:off x="823425" y="2305325"/>
            <a:ext cx="3070800" cy="16653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a:solidFill>
                  <a:srgbClr val="FFFFFF"/>
                </a:solidFill>
              </a:defRPr>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1" name="Google Shape;321;p78"/>
          <p:cNvSpPr/>
          <p:nvPr/>
        </p:nvSpPr>
        <p:spPr>
          <a:xfrm rot="10800000" flipH="1">
            <a:off x="0" y="-75"/>
            <a:ext cx="3148200" cy="1212900"/>
          </a:xfrm>
          <a:prstGeom prst="rtTriangle">
            <a:avLst/>
          </a:prstGeom>
          <a:solidFill>
            <a:srgbClr val="336574">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78"/>
          <p:cNvSpPr txBox="1">
            <a:spLocks noGrp="1"/>
          </p:cNvSpPr>
          <p:nvPr>
            <p:ph type="title" idx="2"/>
          </p:nvPr>
        </p:nvSpPr>
        <p:spPr>
          <a:xfrm>
            <a:off x="823425" y="2010475"/>
            <a:ext cx="3070800" cy="3222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2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ly Title 3">
  <p:cSld name="BLANK_1_1_1_1_1_2">
    <p:spTree>
      <p:nvGrpSpPr>
        <p:cNvPr id="1" name="Shape 323"/>
        <p:cNvGrpSpPr/>
        <p:nvPr/>
      </p:nvGrpSpPr>
      <p:grpSpPr>
        <a:xfrm>
          <a:off x="0" y="0"/>
          <a:ext cx="0" cy="0"/>
          <a:chOff x="0" y="0"/>
          <a:chExt cx="0" cy="0"/>
        </a:xfrm>
      </p:grpSpPr>
      <p:sp>
        <p:nvSpPr>
          <p:cNvPr id="324" name="Google Shape;324;p72"/>
          <p:cNvSpPr txBox="1">
            <a:spLocks noGrp="1"/>
          </p:cNvSpPr>
          <p:nvPr>
            <p:ph type="title"/>
          </p:nvPr>
        </p:nvSpPr>
        <p:spPr>
          <a:xfrm>
            <a:off x="713225" y="393192"/>
            <a:ext cx="77175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solidFill>
                  <a:schemeClr val="lt1"/>
                </a:solidFill>
              </a:defRPr>
            </a:lvl1pPr>
            <a:lvl2pPr lvl="1" algn="l">
              <a:lnSpc>
                <a:spcPct val="100000"/>
              </a:lnSpc>
              <a:spcBef>
                <a:spcPts val="0"/>
              </a:spcBef>
              <a:spcAft>
                <a:spcPts val="0"/>
              </a:spcAft>
              <a:buSzPts val="2400"/>
              <a:buNone/>
              <a:defRPr>
                <a:solidFill>
                  <a:schemeClr val="lt1"/>
                </a:solidFill>
              </a:defRPr>
            </a:lvl2pPr>
            <a:lvl3pPr lvl="2" algn="l">
              <a:lnSpc>
                <a:spcPct val="100000"/>
              </a:lnSpc>
              <a:spcBef>
                <a:spcPts val="0"/>
              </a:spcBef>
              <a:spcAft>
                <a:spcPts val="0"/>
              </a:spcAft>
              <a:buSzPts val="2400"/>
              <a:buNone/>
              <a:defRPr>
                <a:solidFill>
                  <a:schemeClr val="lt1"/>
                </a:solidFill>
              </a:defRPr>
            </a:lvl3pPr>
            <a:lvl4pPr lvl="3" algn="l">
              <a:lnSpc>
                <a:spcPct val="100000"/>
              </a:lnSpc>
              <a:spcBef>
                <a:spcPts val="0"/>
              </a:spcBef>
              <a:spcAft>
                <a:spcPts val="0"/>
              </a:spcAft>
              <a:buSzPts val="2400"/>
              <a:buNone/>
              <a:defRPr>
                <a:solidFill>
                  <a:schemeClr val="lt1"/>
                </a:solidFill>
              </a:defRPr>
            </a:lvl4pPr>
            <a:lvl5pPr lvl="4" algn="l">
              <a:lnSpc>
                <a:spcPct val="100000"/>
              </a:lnSpc>
              <a:spcBef>
                <a:spcPts val="0"/>
              </a:spcBef>
              <a:spcAft>
                <a:spcPts val="0"/>
              </a:spcAft>
              <a:buSzPts val="2400"/>
              <a:buNone/>
              <a:defRPr>
                <a:solidFill>
                  <a:schemeClr val="lt1"/>
                </a:solidFill>
              </a:defRPr>
            </a:lvl5pPr>
            <a:lvl6pPr lvl="5" algn="l">
              <a:lnSpc>
                <a:spcPct val="100000"/>
              </a:lnSpc>
              <a:spcBef>
                <a:spcPts val="0"/>
              </a:spcBef>
              <a:spcAft>
                <a:spcPts val="0"/>
              </a:spcAft>
              <a:buSzPts val="2400"/>
              <a:buNone/>
              <a:defRPr>
                <a:solidFill>
                  <a:schemeClr val="lt1"/>
                </a:solidFill>
              </a:defRPr>
            </a:lvl6pPr>
            <a:lvl7pPr lvl="6" algn="l">
              <a:lnSpc>
                <a:spcPct val="100000"/>
              </a:lnSpc>
              <a:spcBef>
                <a:spcPts val="0"/>
              </a:spcBef>
              <a:spcAft>
                <a:spcPts val="0"/>
              </a:spcAft>
              <a:buSzPts val="2400"/>
              <a:buNone/>
              <a:defRPr>
                <a:solidFill>
                  <a:schemeClr val="lt1"/>
                </a:solidFill>
              </a:defRPr>
            </a:lvl7pPr>
            <a:lvl8pPr lvl="7" algn="l">
              <a:lnSpc>
                <a:spcPct val="100000"/>
              </a:lnSpc>
              <a:spcBef>
                <a:spcPts val="0"/>
              </a:spcBef>
              <a:spcAft>
                <a:spcPts val="0"/>
              </a:spcAft>
              <a:buSzPts val="2400"/>
              <a:buNone/>
              <a:defRPr>
                <a:solidFill>
                  <a:schemeClr val="lt1"/>
                </a:solidFill>
              </a:defRPr>
            </a:lvl8pPr>
            <a:lvl9pPr lvl="8" algn="l">
              <a:lnSpc>
                <a:spcPct val="100000"/>
              </a:lnSpc>
              <a:spcBef>
                <a:spcPts val="0"/>
              </a:spcBef>
              <a:spcAft>
                <a:spcPts val="0"/>
              </a:spcAft>
              <a:buSzPts val="2400"/>
              <a:buNone/>
              <a:defRPr>
                <a:solidFill>
                  <a:schemeClr val="lt1"/>
                </a:solidFill>
              </a:defRPr>
            </a:lvl9pPr>
          </a:lstStyle>
          <a:p>
            <a:endParaRPr/>
          </a:p>
        </p:txBody>
      </p:sp>
      <p:sp>
        <p:nvSpPr>
          <p:cNvPr id="325" name="Google Shape;325;p72"/>
          <p:cNvSpPr/>
          <p:nvPr/>
        </p:nvSpPr>
        <p:spPr>
          <a:xfrm rot="3327516" flipH="1">
            <a:off x="5667607" y="-1414902"/>
            <a:ext cx="8724844" cy="3908818"/>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72"/>
          <p:cNvSpPr/>
          <p:nvPr/>
        </p:nvSpPr>
        <p:spPr>
          <a:xfrm>
            <a:off x="713218" y="4697175"/>
            <a:ext cx="3557100" cy="1844100"/>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72"/>
          <p:cNvSpPr/>
          <p:nvPr/>
        </p:nvSpPr>
        <p:spPr>
          <a:xfrm>
            <a:off x="4873514" y="4697175"/>
            <a:ext cx="3557100" cy="1844100"/>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Picture">
  <p:cSld name="BLANK_1_1">
    <p:bg>
      <p:bgPr>
        <a:solidFill>
          <a:schemeClr val="accent4"/>
        </a:solidFill>
        <a:effectLst/>
      </p:bgPr>
    </p:bg>
    <p:spTree>
      <p:nvGrpSpPr>
        <p:cNvPr id="1" name="Shape 328"/>
        <p:cNvGrpSpPr/>
        <p:nvPr/>
      </p:nvGrpSpPr>
      <p:grpSpPr>
        <a:xfrm>
          <a:off x="0" y="0"/>
          <a:ext cx="0" cy="0"/>
          <a:chOff x="0" y="0"/>
          <a:chExt cx="0" cy="0"/>
        </a:xfrm>
      </p:grpSpPr>
      <p:sp>
        <p:nvSpPr>
          <p:cNvPr id="329" name="Google Shape;329;p76"/>
          <p:cNvSpPr/>
          <p:nvPr/>
        </p:nvSpPr>
        <p:spPr>
          <a:xfrm rot="10800000" flipH="1">
            <a:off x="-17150" y="4050"/>
            <a:ext cx="9186900" cy="5166000"/>
          </a:xfrm>
          <a:prstGeom prst="rect">
            <a:avLst/>
          </a:prstGeom>
          <a:solidFill>
            <a:srgbClr val="00ABBF">
              <a:alpha val="3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76"/>
          <p:cNvSpPr txBox="1">
            <a:spLocks noGrp="1"/>
          </p:cNvSpPr>
          <p:nvPr>
            <p:ph type="title"/>
          </p:nvPr>
        </p:nvSpPr>
        <p:spPr>
          <a:xfrm>
            <a:off x="3205675" y="844300"/>
            <a:ext cx="5225100" cy="3574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400"/>
              <a:buNone/>
              <a:defRPr sz="5000"/>
            </a:lvl1pPr>
            <a:lvl2pPr lvl="1" algn="r">
              <a:lnSpc>
                <a:spcPct val="100000"/>
              </a:lnSpc>
              <a:spcBef>
                <a:spcPts val="0"/>
              </a:spcBef>
              <a:spcAft>
                <a:spcPts val="0"/>
              </a:spcAft>
              <a:buSzPts val="2400"/>
              <a:buNone/>
              <a:defRPr sz="5000"/>
            </a:lvl2pPr>
            <a:lvl3pPr lvl="2" algn="r">
              <a:lnSpc>
                <a:spcPct val="100000"/>
              </a:lnSpc>
              <a:spcBef>
                <a:spcPts val="0"/>
              </a:spcBef>
              <a:spcAft>
                <a:spcPts val="0"/>
              </a:spcAft>
              <a:buSzPts val="2400"/>
              <a:buNone/>
              <a:defRPr sz="5000"/>
            </a:lvl3pPr>
            <a:lvl4pPr lvl="3" algn="r">
              <a:lnSpc>
                <a:spcPct val="100000"/>
              </a:lnSpc>
              <a:spcBef>
                <a:spcPts val="0"/>
              </a:spcBef>
              <a:spcAft>
                <a:spcPts val="0"/>
              </a:spcAft>
              <a:buSzPts val="2400"/>
              <a:buNone/>
              <a:defRPr sz="5000"/>
            </a:lvl4pPr>
            <a:lvl5pPr lvl="4" algn="r">
              <a:lnSpc>
                <a:spcPct val="100000"/>
              </a:lnSpc>
              <a:spcBef>
                <a:spcPts val="0"/>
              </a:spcBef>
              <a:spcAft>
                <a:spcPts val="0"/>
              </a:spcAft>
              <a:buSzPts val="2400"/>
              <a:buNone/>
              <a:defRPr sz="5000"/>
            </a:lvl5pPr>
            <a:lvl6pPr lvl="5" algn="r">
              <a:lnSpc>
                <a:spcPct val="100000"/>
              </a:lnSpc>
              <a:spcBef>
                <a:spcPts val="0"/>
              </a:spcBef>
              <a:spcAft>
                <a:spcPts val="0"/>
              </a:spcAft>
              <a:buSzPts val="2400"/>
              <a:buNone/>
              <a:defRPr sz="5000"/>
            </a:lvl6pPr>
            <a:lvl7pPr lvl="6" algn="r">
              <a:lnSpc>
                <a:spcPct val="100000"/>
              </a:lnSpc>
              <a:spcBef>
                <a:spcPts val="0"/>
              </a:spcBef>
              <a:spcAft>
                <a:spcPts val="0"/>
              </a:spcAft>
              <a:buSzPts val="2400"/>
              <a:buNone/>
              <a:defRPr sz="5000"/>
            </a:lvl7pPr>
            <a:lvl8pPr lvl="7" algn="r">
              <a:lnSpc>
                <a:spcPct val="100000"/>
              </a:lnSpc>
              <a:spcBef>
                <a:spcPts val="0"/>
              </a:spcBef>
              <a:spcAft>
                <a:spcPts val="0"/>
              </a:spcAft>
              <a:buSzPts val="2400"/>
              <a:buNone/>
              <a:defRPr sz="5000"/>
            </a:lvl8pPr>
            <a:lvl9pPr lvl="8" algn="r">
              <a:lnSpc>
                <a:spcPct val="100000"/>
              </a:lnSpc>
              <a:spcBef>
                <a:spcPts val="0"/>
              </a:spcBef>
              <a:spcAft>
                <a:spcPts val="0"/>
              </a:spcAft>
              <a:buSzPts val="2400"/>
              <a:buNone/>
              <a:defRPr sz="5000"/>
            </a:lvl9pPr>
          </a:lstStyle>
          <a:p>
            <a:endParaRPr/>
          </a:p>
        </p:txBody>
      </p:sp>
      <p:grpSp>
        <p:nvGrpSpPr>
          <p:cNvPr id="331" name="Google Shape;331;p76"/>
          <p:cNvGrpSpPr/>
          <p:nvPr/>
        </p:nvGrpSpPr>
        <p:grpSpPr>
          <a:xfrm>
            <a:off x="0" y="-4175"/>
            <a:ext cx="1838250" cy="5155625"/>
            <a:chOff x="0" y="-4175"/>
            <a:chExt cx="1838250" cy="5155625"/>
          </a:xfrm>
        </p:grpSpPr>
        <p:sp>
          <p:nvSpPr>
            <p:cNvPr id="332" name="Google Shape;332;p76"/>
            <p:cNvSpPr/>
            <p:nvPr/>
          </p:nvSpPr>
          <p:spPr>
            <a:xfrm>
              <a:off x="0" y="7950"/>
              <a:ext cx="713100" cy="5143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76"/>
            <p:cNvSpPr/>
            <p:nvPr/>
          </p:nvSpPr>
          <p:spPr>
            <a:xfrm>
              <a:off x="704850" y="-4175"/>
              <a:ext cx="1133400" cy="51435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5">
  <p:cSld name="BLANK_1_1_1_1_1_1_1">
    <p:spTree>
      <p:nvGrpSpPr>
        <p:cNvPr id="1" name="Shape 334"/>
        <p:cNvGrpSpPr/>
        <p:nvPr/>
      </p:nvGrpSpPr>
      <p:grpSpPr>
        <a:xfrm>
          <a:off x="0" y="0"/>
          <a:ext cx="0" cy="0"/>
          <a:chOff x="0" y="0"/>
          <a:chExt cx="0" cy="0"/>
        </a:xfrm>
      </p:grpSpPr>
      <p:sp>
        <p:nvSpPr>
          <p:cNvPr id="335" name="Google Shape;335;p77"/>
          <p:cNvSpPr/>
          <p:nvPr/>
        </p:nvSpPr>
        <p:spPr>
          <a:xfrm>
            <a:off x="-38100" y="0"/>
            <a:ext cx="9220200" cy="1311600"/>
          </a:xfrm>
          <a:prstGeom prst="rect">
            <a:avLst/>
          </a:prstGeom>
          <a:solidFill>
            <a:srgbClr val="F4D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77"/>
          <p:cNvSpPr/>
          <p:nvPr/>
        </p:nvSpPr>
        <p:spPr>
          <a:xfrm>
            <a:off x="0" y="387100"/>
            <a:ext cx="9898655" cy="1084938"/>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CEB200">
              <a:alpha val="4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37" name="Google Shape;337;p77"/>
          <p:cNvGrpSpPr/>
          <p:nvPr/>
        </p:nvGrpSpPr>
        <p:grpSpPr>
          <a:xfrm>
            <a:off x="4330675" y="950122"/>
            <a:ext cx="1020000" cy="753600"/>
            <a:chOff x="4330675" y="950122"/>
            <a:chExt cx="1020000" cy="753600"/>
          </a:xfrm>
        </p:grpSpPr>
        <p:sp>
          <p:nvSpPr>
            <p:cNvPr id="338" name="Google Shape;338;p77"/>
            <p:cNvSpPr/>
            <p:nvPr/>
          </p:nvSpPr>
          <p:spPr>
            <a:xfrm rot="5400000">
              <a:off x="4463875" y="816922"/>
              <a:ext cx="753600" cy="1020000"/>
            </a:xfrm>
            <a:prstGeom prst="pie">
              <a:avLst>
                <a:gd name="adj1" fmla="val 5366625"/>
                <a:gd name="adj2" fmla="val 16232262"/>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339" name="Google Shape;339;p77"/>
            <p:cNvSpPr/>
            <p:nvPr/>
          </p:nvSpPr>
          <p:spPr>
            <a:xfrm rot="5400000">
              <a:off x="4545875" y="869375"/>
              <a:ext cx="588300" cy="883200"/>
            </a:xfrm>
            <a:prstGeom prst="pie">
              <a:avLst>
                <a:gd name="adj1" fmla="val 5366625"/>
                <a:gd name="adj2" fmla="val 16226692"/>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grpSp>
      <p:sp>
        <p:nvSpPr>
          <p:cNvPr id="340" name="Google Shape;340;p77"/>
          <p:cNvSpPr/>
          <p:nvPr/>
        </p:nvSpPr>
        <p:spPr>
          <a:xfrm>
            <a:off x="-38100" y="1311600"/>
            <a:ext cx="9220200" cy="38406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1" name="Google Shape;341;p77"/>
          <p:cNvGrpSpPr/>
          <p:nvPr/>
        </p:nvGrpSpPr>
        <p:grpSpPr>
          <a:xfrm>
            <a:off x="3572234" y="1304769"/>
            <a:ext cx="5009553" cy="3840746"/>
            <a:chOff x="3647700" y="1418025"/>
            <a:chExt cx="3459875" cy="3042175"/>
          </a:xfrm>
        </p:grpSpPr>
        <p:sp>
          <p:nvSpPr>
            <p:cNvPr id="342" name="Google Shape;342;p77"/>
            <p:cNvSpPr/>
            <p:nvPr/>
          </p:nvSpPr>
          <p:spPr>
            <a:xfrm>
              <a:off x="3647700" y="1418025"/>
              <a:ext cx="3459875" cy="3042175"/>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77"/>
            <p:cNvSpPr/>
            <p:nvPr/>
          </p:nvSpPr>
          <p:spPr>
            <a:xfrm>
              <a:off x="4342375" y="1462500"/>
              <a:ext cx="49000" cy="42250"/>
            </a:xfrm>
            <a:custGeom>
              <a:avLst/>
              <a:gdLst/>
              <a:ahLst/>
              <a:cxnLst/>
              <a:rect l="l" t="t" r="r" b="b"/>
              <a:pathLst>
                <a:path w="1960" h="1690" extrusionOk="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7"/>
            <p:cNvSpPr/>
            <p:nvPr/>
          </p:nvSpPr>
          <p:spPr>
            <a:xfrm>
              <a:off x="4466800" y="1509225"/>
              <a:ext cx="103025" cy="14100"/>
            </a:xfrm>
            <a:custGeom>
              <a:avLst/>
              <a:gdLst/>
              <a:ahLst/>
              <a:cxnLst/>
              <a:rect l="l" t="t" r="r" b="b"/>
              <a:pathLst>
                <a:path w="4121" h="564" extrusionOk="0">
                  <a:moveTo>
                    <a:pt x="0" y="0"/>
                  </a:moveTo>
                  <a:lnTo>
                    <a:pt x="0" y="113"/>
                  </a:lnTo>
                  <a:lnTo>
                    <a:pt x="4121" y="563"/>
                  </a:lnTo>
                  <a:lnTo>
                    <a:pt x="4121" y="473"/>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7"/>
            <p:cNvSpPr/>
            <p:nvPr/>
          </p:nvSpPr>
          <p:spPr>
            <a:xfrm>
              <a:off x="4670575" y="1532875"/>
              <a:ext cx="103050" cy="11850"/>
            </a:xfrm>
            <a:custGeom>
              <a:avLst/>
              <a:gdLst/>
              <a:ahLst/>
              <a:cxnLst/>
              <a:rect l="l" t="t" r="r" b="b"/>
              <a:pathLst>
                <a:path w="4122" h="474" extrusionOk="0">
                  <a:moveTo>
                    <a:pt x="1" y="0"/>
                  </a:moveTo>
                  <a:lnTo>
                    <a:pt x="4121" y="473"/>
                  </a:lnTo>
                  <a:lnTo>
                    <a:pt x="4121" y="383"/>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77"/>
            <p:cNvSpPr/>
            <p:nvPr/>
          </p:nvSpPr>
          <p:spPr>
            <a:xfrm>
              <a:off x="4877175" y="1554250"/>
              <a:ext cx="103050" cy="14100"/>
            </a:xfrm>
            <a:custGeom>
              <a:avLst/>
              <a:gdLst/>
              <a:ahLst/>
              <a:cxnLst/>
              <a:rect l="l" t="t" r="r" b="b"/>
              <a:pathLst>
                <a:path w="4122" h="564" extrusionOk="0">
                  <a:moveTo>
                    <a:pt x="1" y="1"/>
                  </a:moveTo>
                  <a:lnTo>
                    <a:pt x="4121" y="564"/>
                  </a:lnTo>
                  <a:lnTo>
                    <a:pt x="4121" y="451"/>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77"/>
            <p:cNvSpPr/>
            <p:nvPr/>
          </p:nvSpPr>
          <p:spPr>
            <a:xfrm>
              <a:off x="5055075" y="1586900"/>
              <a:ext cx="59125" cy="44500"/>
            </a:xfrm>
            <a:custGeom>
              <a:avLst/>
              <a:gdLst/>
              <a:ahLst/>
              <a:cxnLst/>
              <a:rect l="l" t="t" r="r" b="b"/>
              <a:pathLst>
                <a:path w="2365" h="1780" extrusionOk="0">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77"/>
            <p:cNvSpPr/>
            <p:nvPr/>
          </p:nvSpPr>
          <p:spPr>
            <a:xfrm>
              <a:off x="4853525" y="1649950"/>
              <a:ext cx="100800" cy="23675"/>
            </a:xfrm>
            <a:custGeom>
              <a:avLst/>
              <a:gdLst/>
              <a:ahLst/>
              <a:cxnLst/>
              <a:rect l="l" t="t" r="r" b="b"/>
              <a:pathLst>
                <a:path w="4032" h="947" extrusionOk="0">
                  <a:moveTo>
                    <a:pt x="4032" y="1"/>
                  </a:moveTo>
                  <a:lnTo>
                    <a:pt x="1" y="947"/>
                  </a:lnTo>
                  <a:lnTo>
                    <a:pt x="4032" y="113"/>
                  </a:lnTo>
                  <a:lnTo>
                    <a:pt x="403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77"/>
            <p:cNvSpPr/>
            <p:nvPr/>
          </p:nvSpPr>
          <p:spPr>
            <a:xfrm>
              <a:off x="4652000" y="1695000"/>
              <a:ext cx="100800" cy="28175"/>
            </a:xfrm>
            <a:custGeom>
              <a:avLst/>
              <a:gdLst/>
              <a:ahLst/>
              <a:cxnLst/>
              <a:rect l="l" t="t" r="r" b="b"/>
              <a:pathLst>
                <a:path w="4032" h="1127" extrusionOk="0">
                  <a:moveTo>
                    <a:pt x="4031" y="0"/>
                  </a:moveTo>
                  <a:lnTo>
                    <a:pt x="1" y="1014"/>
                  </a:lnTo>
                  <a:lnTo>
                    <a:pt x="1" y="1126"/>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77"/>
            <p:cNvSpPr/>
            <p:nvPr/>
          </p:nvSpPr>
          <p:spPr>
            <a:xfrm>
              <a:off x="4452725" y="1746225"/>
              <a:ext cx="100775" cy="33225"/>
            </a:xfrm>
            <a:custGeom>
              <a:avLst/>
              <a:gdLst/>
              <a:ahLst/>
              <a:cxnLst/>
              <a:rect l="l" t="t" r="r" b="b"/>
              <a:pathLst>
                <a:path w="4031" h="1329" extrusionOk="0">
                  <a:moveTo>
                    <a:pt x="4031" y="0"/>
                  </a:moveTo>
                  <a:lnTo>
                    <a:pt x="0" y="1216"/>
                  </a:lnTo>
                  <a:lnTo>
                    <a:pt x="90" y="1329"/>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7"/>
            <p:cNvSpPr/>
            <p:nvPr/>
          </p:nvSpPr>
          <p:spPr>
            <a:xfrm>
              <a:off x="4264700" y="1812075"/>
              <a:ext cx="94025" cy="51825"/>
            </a:xfrm>
            <a:custGeom>
              <a:avLst/>
              <a:gdLst/>
              <a:ahLst/>
              <a:cxnLst/>
              <a:rect l="l" t="t" r="r" b="b"/>
              <a:pathLst>
                <a:path w="3761" h="2073" extrusionOk="0">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77"/>
            <p:cNvSpPr/>
            <p:nvPr/>
          </p:nvSpPr>
          <p:spPr>
            <a:xfrm>
              <a:off x="4255700" y="1945500"/>
              <a:ext cx="93475" cy="47325"/>
            </a:xfrm>
            <a:custGeom>
              <a:avLst/>
              <a:gdLst/>
              <a:ahLst/>
              <a:cxnLst/>
              <a:rect l="l" t="t" r="r" b="b"/>
              <a:pathLst>
                <a:path w="3739" h="1893" extrusionOk="0">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77"/>
            <p:cNvSpPr/>
            <p:nvPr/>
          </p:nvSpPr>
          <p:spPr>
            <a:xfrm>
              <a:off x="4447650" y="2015875"/>
              <a:ext cx="100800" cy="25925"/>
            </a:xfrm>
            <a:custGeom>
              <a:avLst/>
              <a:gdLst/>
              <a:ahLst/>
              <a:cxnLst/>
              <a:rect l="l" t="t" r="r" b="b"/>
              <a:pathLst>
                <a:path w="4032" h="1037" extrusionOk="0">
                  <a:moveTo>
                    <a:pt x="91" y="0"/>
                  </a:moveTo>
                  <a:lnTo>
                    <a:pt x="1" y="113"/>
                  </a:lnTo>
                  <a:lnTo>
                    <a:pt x="4031" y="1036"/>
                  </a:lnTo>
                  <a:lnTo>
                    <a:pt x="4031" y="946"/>
                  </a:lnTo>
                  <a:lnTo>
                    <a:pt x="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7"/>
            <p:cNvSpPr/>
            <p:nvPr/>
          </p:nvSpPr>
          <p:spPr>
            <a:xfrm>
              <a:off x="4649750" y="2060900"/>
              <a:ext cx="103050" cy="23125"/>
            </a:xfrm>
            <a:custGeom>
              <a:avLst/>
              <a:gdLst/>
              <a:ahLst/>
              <a:cxnLst/>
              <a:rect l="l" t="t" r="r" b="b"/>
              <a:pathLst>
                <a:path w="4122" h="925" extrusionOk="0">
                  <a:moveTo>
                    <a:pt x="91" y="1"/>
                  </a:moveTo>
                  <a:lnTo>
                    <a:pt x="0" y="91"/>
                  </a:lnTo>
                  <a:lnTo>
                    <a:pt x="4031" y="924"/>
                  </a:lnTo>
                  <a:lnTo>
                    <a:pt x="4121" y="744"/>
                  </a:lnTo>
                  <a:lnTo>
                    <a:pt x="9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77"/>
            <p:cNvSpPr/>
            <p:nvPr/>
          </p:nvSpPr>
          <p:spPr>
            <a:xfrm>
              <a:off x="4853525" y="2100325"/>
              <a:ext cx="100800" cy="23650"/>
            </a:xfrm>
            <a:custGeom>
              <a:avLst/>
              <a:gdLst/>
              <a:ahLst/>
              <a:cxnLst/>
              <a:rect l="l" t="t" r="r" b="b"/>
              <a:pathLst>
                <a:path w="4032" h="946" extrusionOk="0">
                  <a:moveTo>
                    <a:pt x="1" y="0"/>
                  </a:moveTo>
                  <a:lnTo>
                    <a:pt x="1" y="203"/>
                  </a:lnTo>
                  <a:lnTo>
                    <a:pt x="4032" y="946"/>
                  </a:lnTo>
                  <a:lnTo>
                    <a:pt x="4032" y="766"/>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77"/>
            <p:cNvSpPr/>
            <p:nvPr/>
          </p:nvSpPr>
          <p:spPr>
            <a:xfrm>
              <a:off x="5055075" y="2140275"/>
              <a:ext cx="101350" cy="25925"/>
            </a:xfrm>
            <a:custGeom>
              <a:avLst/>
              <a:gdLst/>
              <a:ahLst/>
              <a:cxnLst/>
              <a:rect l="l" t="t" r="r" b="b"/>
              <a:pathLst>
                <a:path w="4054" h="1037" extrusionOk="0">
                  <a:moveTo>
                    <a:pt x="0" y="1"/>
                  </a:moveTo>
                  <a:lnTo>
                    <a:pt x="0" y="203"/>
                  </a:lnTo>
                  <a:lnTo>
                    <a:pt x="4053" y="1037"/>
                  </a:lnTo>
                  <a:lnTo>
                    <a:pt x="4053" y="856"/>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77"/>
            <p:cNvSpPr/>
            <p:nvPr/>
          </p:nvSpPr>
          <p:spPr>
            <a:xfrm>
              <a:off x="5257175" y="2182500"/>
              <a:ext cx="100775" cy="28175"/>
            </a:xfrm>
            <a:custGeom>
              <a:avLst/>
              <a:gdLst/>
              <a:ahLst/>
              <a:cxnLst/>
              <a:rect l="l" t="t" r="r" b="b"/>
              <a:pathLst>
                <a:path w="4031" h="1127" extrusionOk="0">
                  <a:moveTo>
                    <a:pt x="0" y="1"/>
                  </a:moveTo>
                  <a:lnTo>
                    <a:pt x="0" y="203"/>
                  </a:lnTo>
                  <a:lnTo>
                    <a:pt x="4031" y="1127"/>
                  </a:lnTo>
                  <a:lnTo>
                    <a:pt x="4031" y="946"/>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77"/>
            <p:cNvSpPr/>
            <p:nvPr/>
          </p:nvSpPr>
          <p:spPr>
            <a:xfrm>
              <a:off x="5458700" y="2229800"/>
              <a:ext cx="100800" cy="30425"/>
            </a:xfrm>
            <a:custGeom>
              <a:avLst/>
              <a:gdLst/>
              <a:ahLst/>
              <a:cxnLst/>
              <a:rect l="l" t="t" r="r" b="b"/>
              <a:pathLst>
                <a:path w="4032" h="1217" extrusionOk="0">
                  <a:moveTo>
                    <a:pt x="0" y="0"/>
                  </a:moveTo>
                  <a:lnTo>
                    <a:pt x="0" y="180"/>
                  </a:lnTo>
                  <a:lnTo>
                    <a:pt x="3941" y="1216"/>
                  </a:lnTo>
                  <a:lnTo>
                    <a:pt x="4031" y="923"/>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7"/>
            <p:cNvSpPr/>
            <p:nvPr/>
          </p:nvSpPr>
          <p:spPr>
            <a:xfrm>
              <a:off x="5657975" y="2278775"/>
              <a:ext cx="100800" cy="35475"/>
            </a:xfrm>
            <a:custGeom>
              <a:avLst/>
              <a:gdLst/>
              <a:ahLst/>
              <a:cxnLst/>
              <a:rect l="l" t="t" r="r" b="b"/>
              <a:pathLst>
                <a:path w="4032" h="1419" extrusionOk="0">
                  <a:moveTo>
                    <a:pt x="91" y="0"/>
                  </a:moveTo>
                  <a:lnTo>
                    <a:pt x="1" y="293"/>
                  </a:lnTo>
                  <a:lnTo>
                    <a:pt x="3941" y="1419"/>
                  </a:lnTo>
                  <a:lnTo>
                    <a:pt x="4031" y="1126"/>
                  </a:lnTo>
                  <a:lnTo>
                    <a:pt x="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77"/>
            <p:cNvSpPr/>
            <p:nvPr/>
          </p:nvSpPr>
          <p:spPr>
            <a:xfrm>
              <a:off x="5855000" y="2337300"/>
              <a:ext cx="100800" cy="42250"/>
            </a:xfrm>
            <a:custGeom>
              <a:avLst/>
              <a:gdLst/>
              <a:ahLst/>
              <a:cxnLst/>
              <a:rect l="l" t="t" r="r" b="b"/>
              <a:pathLst>
                <a:path w="4032" h="1690" extrusionOk="0">
                  <a:moveTo>
                    <a:pt x="91" y="1"/>
                  </a:moveTo>
                  <a:lnTo>
                    <a:pt x="1" y="294"/>
                  </a:lnTo>
                  <a:lnTo>
                    <a:pt x="3942" y="1690"/>
                  </a:lnTo>
                  <a:lnTo>
                    <a:pt x="4032" y="1330"/>
                  </a:lnTo>
                  <a:lnTo>
                    <a:pt x="9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77"/>
            <p:cNvSpPr/>
            <p:nvPr/>
          </p:nvSpPr>
          <p:spPr>
            <a:xfrm>
              <a:off x="6049800" y="2407675"/>
              <a:ext cx="98525" cy="49575"/>
            </a:xfrm>
            <a:custGeom>
              <a:avLst/>
              <a:gdLst/>
              <a:ahLst/>
              <a:cxnLst/>
              <a:rect l="l" t="t" r="r" b="b"/>
              <a:pathLst>
                <a:path w="3941" h="1983" extrusionOk="0">
                  <a:moveTo>
                    <a:pt x="90" y="1"/>
                  </a:moveTo>
                  <a:lnTo>
                    <a:pt x="0" y="293"/>
                  </a:lnTo>
                  <a:lnTo>
                    <a:pt x="3761" y="1982"/>
                  </a:lnTo>
                  <a:lnTo>
                    <a:pt x="3941" y="1599"/>
                  </a:lnTo>
                  <a:lnTo>
                    <a:pt x="9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77"/>
            <p:cNvSpPr/>
            <p:nvPr/>
          </p:nvSpPr>
          <p:spPr>
            <a:xfrm>
              <a:off x="6235000" y="2494375"/>
              <a:ext cx="94025" cy="61375"/>
            </a:xfrm>
            <a:custGeom>
              <a:avLst/>
              <a:gdLst/>
              <a:ahLst/>
              <a:cxnLst/>
              <a:rect l="l" t="t" r="r" b="b"/>
              <a:pathLst>
                <a:path w="3761" h="2455" extrusionOk="0">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77"/>
            <p:cNvSpPr/>
            <p:nvPr/>
          </p:nvSpPr>
          <p:spPr>
            <a:xfrm>
              <a:off x="6401625" y="2614275"/>
              <a:ext cx="72650" cy="86725"/>
            </a:xfrm>
            <a:custGeom>
              <a:avLst/>
              <a:gdLst/>
              <a:ahLst/>
              <a:cxnLst/>
              <a:rect l="l" t="t" r="r" b="b"/>
              <a:pathLst>
                <a:path w="2906" h="3469" extrusionOk="0">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77"/>
            <p:cNvSpPr/>
            <p:nvPr/>
          </p:nvSpPr>
          <p:spPr>
            <a:xfrm>
              <a:off x="6472000" y="2797225"/>
              <a:ext cx="30425" cy="103050"/>
            </a:xfrm>
            <a:custGeom>
              <a:avLst/>
              <a:gdLst/>
              <a:ahLst/>
              <a:cxnLst/>
              <a:rect l="l" t="t" r="r" b="b"/>
              <a:pathLst>
                <a:path w="1217" h="4122" extrusionOk="0">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7"/>
            <p:cNvSpPr/>
            <p:nvPr/>
          </p:nvSpPr>
          <p:spPr>
            <a:xfrm>
              <a:off x="6371225" y="2986950"/>
              <a:ext cx="65900" cy="94025"/>
            </a:xfrm>
            <a:custGeom>
              <a:avLst/>
              <a:gdLst/>
              <a:ahLst/>
              <a:cxnLst/>
              <a:rect l="l" t="t" r="r" b="b"/>
              <a:pathLst>
                <a:path w="2636" h="3761" extrusionOk="0">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77"/>
            <p:cNvSpPr/>
            <p:nvPr/>
          </p:nvSpPr>
          <p:spPr>
            <a:xfrm>
              <a:off x="6244575" y="3155825"/>
              <a:ext cx="74900" cy="89550"/>
            </a:xfrm>
            <a:custGeom>
              <a:avLst/>
              <a:gdLst/>
              <a:ahLst/>
              <a:cxnLst/>
              <a:rect l="l" t="t" r="r" b="b"/>
              <a:pathLst>
                <a:path w="2996" h="3582" extrusionOk="0">
                  <a:moveTo>
                    <a:pt x="2635" y="1"/>
                  </a:moveTo>
                  <a:lnTo>
                    <a:pt x="0" y="3198"/>
                  </a:lnTo>
                  <a:lnTo>
                    <a:pt x="383" y="3581"/>
                  </a:lnTo>
                  <a:lnTo>
                    <a:pt x="2995" y="384"/>
                  </a:lnTo>
                  <a:lnTo>
                    <a:pt x="26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77"/>
            <p:cNvSpPr/>
            <p:nvPr/>
          </p:nvSpPr>
          <p:spPr>
            <a:xfrm>
              <a:off x="6106075" y="3313450"/>
              <a:ext cx="79975" cy="86725"/>
            </a:xfrm>
            <a:custGeom>
              <a:avLst/>
              <a:gdLst/>
              <a:ahLst/>
              <a:cxnLst/>
              <a:rect l="l" t="t" r="r" b="b"/>
              <a:pathLst>
                <a:path w="3199" h="3469" extrusionOk="0">
                  <a:moveTo>
                    <a:pt x="2816" y="1"/>
                  </a:moveTo>
                  <a:lnTo>
                    <a:pt x="1" y="2996"/>
                  </a:lnTo>
                  <a:lnTo>
                    <a:pt x="384" y="3468"/>
                  </a:lnTo>
                  <a:lnTo>
                    <a:pt x="3198" y="361"/>
                  </a:lnTo>
                  <a:lnTo>
                    <a:pt x="28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7"/>
            <p:cNvSpPr/>
            <p:nvPr/>
          </p:nvSpPr>
          <p:spPr>
            <a:xfrm>
              <a:off x="5960850" y="3463200"/>
              <a:ext cx="84450" cy="84475"/>
            </a:xfrm>
            <a:custGeom>
              <a:avLst/>
              <a:gdLst/>
              <a:ahLst/>
              <a:cxnLst/>
              <a:rect l="l" t="t" r="r" b="b"/>
              <a:pathLst>
                <a:path w="3378" h="3379" extrusionOk="0">
                  <a:moveTo>
                    <a:pt x="2905" y="0"/>
                  </a:moveTo>
                  <a:lnTo>
                    <a:pt x="0" y="2905"/>
                  </a:lnTo>
                  <a:lnTo>
                    <a:pt x="361" y="3378"/>
                  </a:lnTo>
                  <a:lnTo>
                    <a:pt x="3378" y="383"/>
                  </a:lnTo>
                  <a:lnTo>
                    <a:pt x="290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77"/>
            <p:cNvSpPr/>
            <p:nvPr/>
          </p:nvSpPr>
          <p:spPr>
            <a:xfrm>
              <a:off x="5808275" y="3606175"/>
              <a:ext cx="88975" cy="82225"/>
            </a:xfrm>
            <a:custGeom>
              <a:avLst/>
              <a:gdLst/>
              <a:ahLst/>
              <a:cxnLst/>
              <a:rect l="l" t="t" r="r" b="b"/>
              <a:pathLst>
                <a:path w="3559" h="3289" extrusionOk="0">
                  <a:moveTo>
                    <a:pt x="3086" y="1"/>
                  </a:moveTo>
                  <a:lnTo>
                    <a:pt x="1" y="2816"/>
                  </a:lnTo>
                  <a:lnTo>
                    <a:pt x="564" y="3289"/>
                  </a:lnTo>
                  <a:lnTo>
                    <a:pt x="3559" y="474"/>
                  </a:lnTo>
                  <a:lnTo>
                    <a:pt x="308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77"/>
            <p:cNvSpPr/>
            <p:nvPr/>
          </p:nvSpPr>
          <p:spPr>
            <a:xfrm>
              <a:off x="5655725" y="3744675"/>
              <a:ext cx="88975" cy="84450"/>
            </a:xfrm>
            <a:custGeom>
              <a:avLst/>
              <a:gdLst/>
              <a:ahLst/>
              <a:cxnLst/>
              <a:rect l="l" t="t" r="r" b="b"/>
              <a:pathLst>
                <a:path w="3559" h="3378" extrusionOk="0">
                  <a:moveTo>
                    <a:pt x="3108" y="0"/>
                  </a:moveTo>
                  <a:lnTo>
                    <a:pt x="1" y="2725"/>
                  </a:lnTo>
                  <a:lnTo>
                    <a:pt x="474" y="3378"/>
                  </a:lnTo>
                  <a:lnTo>
                    <a:pt x="3558" y="563"/>
                  </a:lnTo>
                  <a:lnTo>
                    <a:pt x="310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77"/>
            <p:cNvSpPr/>
            <p:nvPr/>
          </p:nvSpPr>
          <p:spPr>
            <a:xfrm>
              <a:off x="5498675" y="3880900"/>
              <a:ext cx="91225" cy="82225"/>
            </a:xfrm>
            <a:custGeom>
              <a:avLst/>
              <a:gdLst/>
              <a:ahLst/>
              <a:cxnLst/>
              <a:rect l="l" t="t" r="r" b="b"/>
              <a:pathLst>
                <a:path w="3649" h="3289" extrusionOk="0">
                  <a:moveTo>
                    <a:pt x="3198" y="1"/>
                  </a:moveTo>
                  <a:lnTo>
                    <a:pt x="0" y="2725"/>
                  </a:lnTo>
                  <a:lnTo>
                    <a:pt x="563" y="3288"/>
                  </a:lnTo>
                  <a:lnTo>
                    <a:pt x="3648" y="654"/>
                  </a:lnTo>
                  <a:lnTo>
                    <a:pt x="31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77"/>
            <p:cNvSpPr/>
            <p:nvPr/>
          </p:nvSpPr>
          <p:spPr>
            <a:xfrm>
              <a:off x="5339350" y="4014325"/>
              <a:ext cx="93475" cy="82200"/>
            </a:xfrm>
            <a:custGeom>
              <a:avLst/>
              <a:gdLst/>
              <a:ahLst/>
              <a:cxnLst/>
              <a:rect l="l" t="t" r="r" b="b"/>
              <a:pathLst>
                <a:path w="3739" h="3288" extrusionOk="0">
                  <a:moveTo>
                    <a:pt x="3176" y="0"/>
                  </a:moveTo>
                  <a:lnTo>
                    <a:pt x="1" y="2635"/>
                  </a:lnTo>
                  <a:lnTo>
                    <a:pt x="564" y="3288"/>
                  </a:lnTo>
                  <a:lnTo>
                    <a:pt x="3739" y="676"/>
                  </a:lnTo>
                  <a:lnTo>
                    <a:pt x="31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77"/>
            <p:cNvSpPr/>
            <p:nvPr/>
          </p:nvSpPr>
          <p:spPr>
            <a:xfrm>
              <a:off x="5179475" y="4146050"/>
              <a:ext cx="94050" cy="82225"/>
            </a:xfrm>
            <a:custGeom>
              <a:avLst/>
              <a:gdLst/>
              <a:ahLst/>
              <a:cxnLst/>
              <a:rect l="l" t="t" r="r" b="b"/>
              <a:pathLst>
                <a:path w="3762" h="3289" extrusionOk="0">
                  <a:moveTo>
                    <a:pt x="3198" y="0"/>
                  </a:moveTo>
                  <a:lnTo>
                    <a:pt x="1" y="2522"/>
                  </a:lnTo>
                  <a:lnTo>
                    <a:pt x="564" y="3288"/>
                  </a:lnTo>
                  <a:lnTo>
                    <a:pt x="3761" y="653"/>
                  </a:lnTo>
                  <a:lnTo>
                    <a:pt x="31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77"/>
            <p:cNvSpPr/>
            <p:nvPr/>
          </p:nvSpPr>
          <p:spPr>
            <a:xfrm>
              <a:off x="5015675" y="4272700"/>
              <a:ext cx="98525" cy="84475"/>
            </a:xfrm>
            <a:custGeom>
              <a:avLst/>
              <a:gdLst/>
              <a:ahLst/>
              <a:cxnLst/>
              <a:rect l="l" t="t" r="r" b="b"/>
              <a:pathLst>
                <a:path w="3941" h="3379" extrusionOk="0">
                  <a:moveTo>
                    <a:pt x="3265" y="1"/>
                  </a:moveTo>
                  <a:lnTo>
                    <a:pt x="0" y="2523"/>
                  </a:lnTo>
                  <a:lnTo>
                    <a:pt x="653" y="3379"/>
                  </a:lnTo>
                  <a:lnTo>
                    <a:pt x="3941" y="834"/>
                  </a:lnTo>
                  <a:lnTo>
                    <a:pt x="326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5" name="Google Shape;375;p77"/>
          <p:cNvSpPr txBox="1">
            <a:spLocks noGrp="1"/>
          </p:cNvSpPr>
          <p:nvPr>
            <p:ph type="title"/>
          </p:nvPr>
        </p:nvSpPr>
        <p:spPr>
          <a:xfrm>
            <a:off x="713225" y="393192"/>
            <a:ext cx="77175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solidFill>
                  <a:schemeClr val="lt1"/>
                </a:solidFill>
              </a:defRPr>
            </a:lvl1pPr>
            <a:lvl2pPr lvl="1" algn="l">
              <a:lnSpc>
                <a:spcPct val="100000"/>
              </a:lnSpc>
              <a:spcBef>
                <a:spcPts val="0"/>
              </a:spcBef>
              <a:spcAft>
                <a:spcPts val="0"/>
              </a:spcAft>
              <a:buSzPts val="2400"/>
              <a:buNone/>
              <a:defRPr>
                <a:solidFill>
                  <a:schemeClr val="lt1"/>
                </a:solidFill>
              </a:defRPr>
            </a:lvl2pPr>
            <a:lvl3pPr lvl="2" algn="l">
              <a:lnSpc>
                <a:spcPct val="100000"/>
              </a:lnSpc>
              <a:spcBef>
                <a:spcPts val="0"/>
              </a:spcBef>
              <a:spcAft>
                <a:spcPts val="0"/>
              </a:spcAft>
              <a:buSzPts val="2400"/>
              <a:buNone/>
              <a:defRPr>
                <a:solidFill>
                  <a:schemeClr val="lt1"/>
                </a:solidFill>
              </a:defRPr>
            </a:lvl3pPr>
            <a:lvl4pPr lvl="3" algn="l">
              <a:lnSpc>
                <a:spcPct val="100000"/>
              </a:lnSpc>
              <a:spcBef>
                <a:spcPts val="0"/>
              </a:spcBef>
              <a:spcAft>
                <a:spcPts val="0"/>
              </a:spcAft>
              <a:buSzPts val="2400"/>
              <a:buNone/>
              <a:defRPr>
                <a:solidFill>
                  <a:schemeClr val="lt1"/>
                </a:solidFill>
              </a:defRPr>
            </a:lvl4pPr>
            <a:lvl5pPr lvl="4" algn="l">
              <a:lnSpc>
                <a:spcPct val="100000"/>
              </a:lnSpc>
              <a:spcBef>
                <a:spcPts val="0"/>
              </a:spcBef>
              <a:spcAft>
                <a:spcPts val="0"/>
              </a:spcAft>
              <a:buSzPts val="2400"/>
              <a:buNone/>
              <a:defRPr>
                <a:solidFill>
                  <a:schemeClr val="lt1"/>
                </a:solidFill>
              </a:defRPr>
            </a:lvl5pPr>
            <a:lvl6pPr lvl="5" algn="l">
              <a:lnSpc>
                <a:spcPct val="100000"/>
              </a:lnSpc>
              <a:spcBef>
                <a:spcPts val="0"/>
              </a:spcBef>
              <a:spcAft>
                <a:spcPts val="0"/>
              </a:spcAft>
              <a:buSzPts val="2400"/>
              <a:buNone/>
              <a:defRPr>
                <a:solidFill>
                  <a:schemeClr val="lt1"/>
                </a:solidFill>
              </a:defRPr>
            </a:lvl6pPr>
            <a:lvl7pPr lvl="6" algn="l">
              <a:lnSpc>
                <a:spcPct val="100000"/>
              </a:lnSpc>
              <a:spcBef>
                <a:spcPts val="0"/>
              </a:spcBef>
              <a:spcAft>
                <a:spcPts val="0"/>
              </a:spcAft>
              <a:buSzPts val="2400"/>
              <a:buNone/>
              <a:defRPr>
                <a:solidFill>
                  <a:schemeClr val="lt1"/>
                </a:solidFill>
              </a:defRPr>
            </a:lvl7pPr>
            <a:lvl8pPr lvl="7" algn="l">
              <a:lnSpc>
                <a:spcPct val="100000"/>
              </a:lnSpc>
              <a:spcBef>
                <a:spcPts val="0"/>
              </a:spcBef>
              <a:spcAft>
                <a:spcPts val="0"/>
              </a:spcAft>
              <a:buSzPts val="2400"/>
              <a:buNone/>
              <a:defRPr>
                <a:solidFill>
                  <a:schemeClr val="lt1"/>
                </a:solidFill>
              </a:defRPr>
            </a:lvl8pPr>
            <a:lvl9pPr lvl="8" algn="l">
              <a:lnSpc>
                <a:spcPct val="100000"/>
              </a:lnSpc>
              <a:spcBef>
                <a:spcPts val="0"/>
              </a:spcBef>
              <a:spcAft>
                <a:spcPts val="0"/>
              </a:spcAft>
              <a:buSzPts val="2400"/>
              <a:buNone/>
              <a:defRPr>
                <a:solidFill>
                  <a:schemeClr val="lt1"/>
                </a:solidFill>
              </a:defRPr>
            </a:lvl9pPr>
          </a:lstStyle>
          <a:p>
            <a:endParaRPr/>
          </a:p>
        </p:txBody>
      </p:sp>
      <p:sp>
        <p:nvSpPr>
          <p:cNvPr id="376" name="Google Shape;376;p77"/>
          <p:cNvSpPr/>
          <p:nvPr/>
        </p:nvSpPr>
        <p:spPr>
          <a:xfrm>
            <a:off x="-5524513" y="1304775"/>
            <a:ext cx="10491379" cy="3840746"/>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77"/>
          <p:cNvSpPr/>
          <p:nvPr/>
        </p:nvSpPr>
        <p:spPr>
          <a:xfrm>
            <a:off x="7524737" y="1304775"/>
            <a:ext cx="10491379" cy="3840746"/>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336574">
              <a:alpha val="2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8"/>
        <p:cNvGrpSpPr/>
        <p:nvPr/>
      </p:nvGrpSpPr>
      <p:grpSpPr>
        <a:xfrm>
          <a:off x="0" y="0"/>
          <a:ext cx="0" cy="0"/>
          <a:chOff x="0" y="0"/>
          <a:chExt cx="0" cy="0"/>
        </a:xfrm>
      </p:grpSpPr>
      <p:sp>
        <p:nvSpPr>
          <p:cNvPr id="379" name="Google Shape;379;p79"/>
          <p:cNvSpPr txBox="1">
            <a:spLocks noGrp="1"/>
          </p:cNvSpPr>
          <p:nvPr>
            <p:ph type="title"/>
          </p:nvPr>
        </p:nvSpPr>
        <p:spPr>
          <a:xfrm>
            <a:off x="713232" y="389211"/>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80" name="Google Shape;380;p79"/>
          <p:cNvSpPr txBox="1">
            <a:spLocks noGrp="1"/>
          </p:cNvSpPr>
          <p:nvPr>
            <p:ph type="subTitle" idx="1"/>
          </p:nvPr>
        </p:nvSpPr>
        <p:spPr>
          <a:xfrm>
            <a:off x="1941573" y="1855450"/>
            <a:ext cx="2482800" cy="329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000000"/>
                </a:solidFill>
                <a:latin typeface="Krona One"/>
                <a:ea typeface="Krona One"/>
                <a:cs typeface="Krona One"/>
                <a:sym typeface="Krona One"/>
              </a:defRPr>
            </a:lvl1pPr>
            <a:lvl2pPr lvl="1" algn="l">
              <a:lnSpc>
                <a:spcPct val="100000"/>
              </a:lnSpc>
              <a:spcBef>
                <a:spcPts val="0"/>
              </a:spcBef>
              <a:spcAft>
                <a:spcPts val="0"/>
              </a:spcAft>
              <a:buSzPts val="1400"/>
              <a:buNone/>
              <a:defRPr>
                <a:solidFill>
                  <a:srgbClr val="000000"/>
                </a:solidFill>
                <a:latin typeface="Krona One"/>
                <a:ea typeface="Krona One"/>
                <a:cs typeface="Krona One"/>
                <a:sym typeface="Krona One"/>
              </a:defRPr>
            </a:lvl2pPr>
            <a:lvl3pPr lvl="2" algn="l">
              <a:lnSpc>
                <a:spcPct val="100000"/>
              </a:lnSpc>
              <a:spcBef>
                <a:spcPts val="0"/>
              </a:spcBef>
              <a:spcAft>
                <a:spcPts val="0"/>
              </a:spcAft>
              <a:buSzPts val="1400"/>
              <a:buNone/>
              <a:defRPr>
                <a:solidFill>
                  <a:srgbClr val="000000"/>
                </a:solidFill>
                <a:latin typeface="Krona One"/>
                <a:ea typeface="Krona One"/>
                <a:cs typeface="Krona One"/>
                <a:sym typeface="Krona One"/>
              </a:defRPr>
            </a:lvl3pPr>
            <a:lvl4pPr lvl="3" algn="l">
              <a:lnSpc>
                <a:spcPct val="100000"/>
              </a:lnSpc>
              <a:spcBef>
                <a:spcPts val="0"/>
              </a:spcBef>
              <a:spcAft>
                <a:spcPts val="0"/>
              </a:spcAft>
              <a:buSzPts val="1400"/>
              <a:buNone/>
              <a:defRPr>
                <a:solidFill>
                  <a:srgbClr val="000000"/>
                </a:solidFill>
                <a:latin typeface="Krona One"/>
                <a:ea typeface="Krona One"/>
                <a:cs typeface="Krona One"/>
                <a:sym typeface="Krona One"/>
              </a:defRPr>
            </a:lvl4pPr>
            <a:lvl5pPr lvl="4" algn="l">
              <a:lnSpc>
                <a:spcPct val="100000"/>
              </a:lnSpc>
              <a:spcBef>
                <a:spcPts val="0"/>
              </a:spcBef>
              <a:spcAft>
                <a:spcPts val="0"/>
              </a:spcAft>
              <a:buSzPts val="1400"/>
              <a:buNone/>
              <a:defRPr>
                <a:solidFill>
                  <a:srgbClr val="000000"/>
                </a:solidFill>
                <a:latin typeface="Krona One"/>
                <a:ea typeface="Krona One"/>
                <a:cs typeface="Krona One"/>
                <a:sym typeface="Krona One"/>
              </a:defRPr>
            </a:lvl5pPr>
            <a:lvl6pPr lvl="5" algn="l">
              <a:lnSpc>
                <a:spcPct val="100000"/>
              </a:lnSpc>
              <a:spcBef>
                <a:spcPts val="0"/>
              </a:spcBef>
              <a:spcAft>
                <a:spcPts val="0"/>
              </a:spcAft>
              <a:buSzPts val="1400"/>
              <a:buNone/>
              <a:defRPr>
                <a:solidFill>
                  <a:srgbClr val="000000"/>
                </a:solidFill>
                <a:latin typeface="Krona One"/>
                <a:ea typeface="Krona One"/>
                <a:cs typeface="Krona One"/>
                <a:sym typeface="Krona One"/>
              </a:defRPr>
            </a:lvl6pPr>
            <a:lvl7pPr lvl="6" algn="l">
              <a:lnSpc>
                <a:spcPct val="100000"/>
              </a:lnSpc>
              <a:spcBef>
                <a:spcPts val="0"/>
              </a:spcBef>
              <a:spcAft>
                <a:spcPts val="0"/>
              </a:spcAft>
              <a:buSzPts val="1400"/>
              <a:buNone/>
              <a:defRPr>
                <a:solidFill>
                  <a:srgbClr val="000000"/>
                </a:solidFill>
                <a:latin typeface="Krona One"/>
                <a:ea typeface="Krona One"/>
                <a:cs typeface="Krona One"/>
                <a:sym typeface="Krona One"/>
              </a:defRPr>
            </a:lvl7pPr>
            <a:lvl8pPr lvl="7" algn="l">
              <a:lnSpc>
                <a:spcPct val="100000"/>
              </a:lnSpc>
              <a:spcBef>
                <a:spcPts val="0"/>
              </a:spcBef>
              <a:spcAft>
                <a:spcPts val="0"/>
              </a:spcAft>
              <a:buSzPts val="1400"/>
              <a:buNone/>
              <a:defRPr>
                <a:solidFill>
                  <a:srgbClr val="000000"/>
                </a:solidFill>
                <a:latin typeface="Krona One"/>
                <a:ea typeface="Krona One"/>
                <a:cs typeface="Krona One"/>
                <a:sym typeface="Krona One"/>
              </a:defRPr>
            </a:lvl8pPr>
            <a:lvl9pPr lvl="8" algn="l">
              <a:lnSpc>
                <a:spcPct val="100000"/>
              </a:lnSpc>
              <a:spcBef>
                <a:spcPts val="0"/>
              </a:spcBef>
              <a:spcAft>
                <a:spcPts val="0"/>
              </a:spcAft>
              <a:buSzPts val="1400"/>
              <a:buNone/>
              <a:defRPr>
                <a:solidFill>
                  <a:srgbClr val="000000"/>
                </a:solidFill>
                <a:latin typeface="Krona One"/>
                <a:ea typeface="Krona One"/>
                <a:cs typeface="Krona One"/>
                <a:sym typeface="Krona One"/>
              </a:defRPr>
            </a:lvl9pPr>
          </a:lstStyle>
          <a:p>
            <a:endParaRPr/>
          </a:p>
        </p:txBody>
      </p:sp>
      <p:sp>
        <p:nvSpPr>
          <p:cNvPr id="381" name="Google Shape;381;p79"/>
          <p:cNvSpPr txBox="1">
            <a:spLocks noGrp="1"/>
          </p:cNvSpPr>
          <p:nvPr>
            <p:ph type="subTitle" idx="2"/>
          </p:nvPr>
        </p:nvSpPr>
        <p:spPr>
          <a:xfrm>
            <a:off x="1933775" y="2495550"/>
            <a:ext cx="2361600" cy="96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solidFill>
                  <a:schemeClr val="accent4"/>
                </a:solidFill>
              </a:defRPr>
            </a:lvl1pPr>
            <a:lvl2pPr lvl="1" algn="l">
              <a:lnSpc>
                <a:spcPct val="100000"/>
              </a:lnSpc>
              <a:spcBef>
                <a:spcPts val="0"/>
              </a:spcBef>
              <a:spcAft>
                <a:spcPts val="0"/>
              </a:spcAft>
              <a:buSzPts val="1400"/>
              <a:buNone/>
              <a:defRPr sz="1200">
                <a:solidFill>
                  <a:schemeClr val="accent4"/>
                </a:solidFill>
              </a:defRPr>
            </a:lvl2pPr>
            <a:lvl3pPr lvl="2" algn="l">
              <a:lnSpc>
                <a:spcPct val="100000"/>
              </a:lnSpc>
              <a:spcBef>
                <a:spcPts val="0"/>
              </a:spcBef>
              <a:spcAft>
                <a:spcPts val="0"/>
              </a:spcAft>
              <a:buSzPts val="1400"/>
              <a:buNone/>
              <a:defRPr sz="1200">
                <a:solidFill>
                  <a:schemeClr val="accent4"/>
                </a:solidFill>
              </a:defRPr>
            </a:lvl3pPr>
            <a:lvl4pPr lvl="3" algn="l">
              <a:lnSpc>
                <a:spcPct val="100000"/>
              </a:lnSpc>
              <a:spcBef>
                <a:spcPts val="0"/>
              </a:spcBef>
              <a:spcAft>
                <a:spcPts val="0"/>
              </a:spcAft>
              <a:buSzPts val="1400"/>
              <a:buNone/>
              <a:defRPr sz="1200">
                <a:solidFill>
                  <a:schemeClr val="accent4"/>
                </a:solidFill>
              </a:defRPr>
            </a:lvl4pPr>
            <a:lvl5pPr lvl="4" algn="l">
              <a:lnSpc>
                <a:spcPct val="100000"/>
              </a:lnSpc>
              <a:spcBef>
                <a:spcPts val="0"/>
              </a:spcBef>
              <a:spcAft>
                <a:spcPts val="0"/>
              </a:spcAft>
              <a:buSzPts val="1400"/>
              <a:buNone/>
              <a:defRPr sz="1200">
                <a:solidFill>
                  <a:schemeClr val="accent4"/>
                </a:solidFill>
              </a:defRPr>
            </a:lvl5pPr>
            <a:lvl6pPr lvl="5" algn="l">
              <a:lnSpc>
                <a:spcPct val="100000"/>
              </a:lnSpc>
              <a:spcBef>
                <a:spcPts val="0"/>
              </a:spcBef>
              <a:spcAft>
                <a:spcPts val="0"/>
              </a:spcAft>
              <a:buSzPts val="1400"/>
              <a:buNone/>
              <a:defRPr sz="1200">
                <a:solidFill>
                  <a:schemeClr val="accent4"/>
                </a:solidFill>
              </a:defRPr>
            </a:lvl6pPr>
            <a:lvl7pPr lvl="6" algn="l">
              <a:lnSpc>
                <a:spcPct val="100000"/>
              </a:lnSpc>
              <a:spcBef>
                <a:spcPts val="0"/>
              </a:spcBef>
              <a:spcAft>
                <a:spcPts val="0"/>
              </a:spcAft>
              <a:buSzPts val="1400"/>
              <a:buNone/>
              <a:defRPr sz="1200">
                <a:solidFill>
                  <a:schemeClr val="accent4"/>
                </a:solidFill>
              </a:defRPr>
            </a:lvl7pPr>
            <a:lvl8pPr lvl="7" algn="l">
              <a:lnSpc>
                <a:spcPct val="100000"/>
              </a:lnSpc>
              <a:spcBef>
                <a:spcPts val="0"/>
              </a:spcBef>
              <a:spcAft>
                <a:spcPts val="0"/>
              </a:spcAft>
              <a:buSzPts val="1400"/>
              <a:buNone/>
              <a:defRPr sz="1200">
                <a:solidFill>
                  <a:schemeClr val="accent4"/>
                </a:solidFill>
              </a:defRPr>
            </a:lvl8pPr>
            <a:lvl9pPr lvl="8" algn="l">
              <a:lnSpc>
                <a:spcPct val="100000"/>
              </a:lnSpc>
              <a:spcBef>
                <a:spcPts val="0"/>
              </a:spcBef>
              <a:spcAft>
                <a:spcPts val="0"/>
              </a:spcAft>
              <a:buSzPts val="1400"/>
              <a:buNone/>
              <a:defRPr sz="1200">
                <a:solidFill>
                  <a:schemeClr val="accent4"/>
                </a:solidFill>
              </a:defRPr>
            </a:lvl9pPr>
          </a:lstStyle>
          <a:p>
            <a:endParaRPr/>
          </a:p>
        </p:txBody>
      </p:sp>
      <p:sp>
        <p:nvSpPr>
          <p:cNvPr id="382" name="Google Shape;382;p79"/>
          <p:cNvSpPr txBox="1">
            <a:spLocks noGrp="1"/>
          </p:cNvSpPr>
          <p:nvPr>
            <p:ph type="subTitle" idx="3"/>
          </p:nvPr>
        </p:nvSpPr>
        <p:spPr>
          <a:xfrm>
            <a:off x="5872766" y="1853184"/>
            <a:ext cx="2487300" cy="32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1"/>
                </a:solidFill>
                <a:latin typeface="Krona One"/>
                <a:ea typeface="Krona One"/>
                <a:cs typeface="Krona One"/>
                <a:sym typeface="Krona One"/>
              </a:defRPr>
            </a:lvl1pPr>
            <a:lvl2pPr lvl="1" algn="l">
              <a:lnSpc>
                <a:spcPct val="100000"/>
              </a:lnSpc>
              <a:spcBef>
                <a:spcPts val="0"/>
              </a:spcBef>
              <a:spcAft>
                <a:spcPts val="0"/>
              </a:spcAft>
              <a:buSzPts val="1400"/>
              <a:buNone/>
              <a:defRPr>
                <a:solidFill>
                  <a:schemeClr val="dk1"/>
                </a:solidFill>
                <a:latin typeface="Krona One"/>
                <a:ea typeface="Krona One"/>
                <a:cs typeface="Krona One"/>
                <a:sym typeface="Krona One"/>
              </a:defRPr>
            </a:lvl2pPr>
            <a:lvl3pPr lvl="2" algn="l">
              <a:lnSpc>
                <a:spcPct val="100000"/>
              </a:lnSpc>
              <a:spcBef>
                <a:spcPts val="0"/>
              </a:spcBef>
              <a:spcAft>
                <a:spcPts val="0"/>
              </a:spcAft>
              <a:buSzPts val="1400"/>
              <a:buNone/>
              <a:defRPr>
                <a:solidFill>
                  <a:schemeClr val="dk1"/>
                </a:solidFill>
                <a:latin typeface="Krona One"/>
                <a:ea typeface="Krona One"/>
                <a:cs typeface="Krona One"/>
                <a:sym typeface="Krona One"/>
              </a:defRPr>
            </a:lvl3pPr>
            <a:lvl4pPr lvl="3" algn="l">
              <a:lnSpc>
                <a:spcPct val="100000"/>
              </a:lnSpc>
              <a:spcBef>
                <a:spcPts val="0"/>
              </a:spcBef>
              <a:spcAft>
                <a:spcPts val="0"/>
              </a:spcAft>
              <a:buSzPts val="1400"/>
              <a:buNone/>
              <a:defRPr>
                <a:solidFill>
                  <a:schemeClr val="dk1"/>
                </a:solidFill>
                <a:latin typeface="Krona One"/>
                <a:ea typeface="Krona One"/>
                <a:cs typeface="Krona One"/>
                <a:sym typeface="Krona One"/>
              </a:defRPr>
            </a:lvl4pPr>
            <a:lvl5pPr lvl="4" algn="l">
              <a:lnSpc>
                <a:spcPct val="100000"/>
              </a:lnSpc>
              <a:spcBef>
                <a:spcPts val="0"/>
              </a:spcBef>
              <a:spcAft>
                <a:spcPts val="0"/>
              </a:spcAft>
              <a:buSzPts val="1400"/>
              <a:buNone/>
              <a:defRPr>
                <a:solidFill>
                  <a:schemeClr val="dk1"/>
                </a:solidFill>
                <a:latin typeface="Krona One"/>
                <a:ea typeface="Krona One"/>
                <a:cs typeface="Krona One"/>
                <a:sym typeface="Krona One"/>
              </a:defRPr>
            </a:lvl5pPr>
            <a:lvl6pPr lvl="5" algn="l">
              <a:lnSpc>
                <a:spcPct val="100000"/>
              </a:lnSpc>
              <a:spcBef>
                <a:spcPts val="0"/>
              </a:spcBef>
              <a:spcAft>
                <a:spcPts val="0"/>
              </a:spcAft>
              <a:buSzPts val="1400"/>
              <a:buNone/>
              <a:defRPr>
                <a:solidFill>
                  <a:schemeClr val="dk1"/>
                </a:solidFill>
                <a:latin typeface="Krona One"/>
                <a:ea typeface="Krona One"/>
                <a:cs typeface="Krona One"/>
                <a:sym typeface="Krona One"/>
              </a:defRPr>
            </a:lvl6pPr>
            <a:lvl7pPr lvl="6" algn="l">
              <a:lnSpc>
                <a:spcPct val="100000"/>
              </a:lnSpc>
              <a:spcBef>
                <a:spcPts val="0"/>
              </a:spcBef>
              <a:spcAft>
                <a:spcPts val="0"/>
              </a:spcAft>
              <a:buSzPts val="1400"/>
              <a:buNone/>
              <a:defRPr>
                <a:solidFill>
                  <a:schemeClr val="dk1"/>
                </a:solidFill>
                <a:latin typeface="Krona One"/>
                <a:ea typeface="Krona One"/>
                <a:cs typeface="Krona One"/>
                <a:sym typeface="Krona One"/>
              </a:defRPr>
            </a:lvl7pPr>
            <a:lvl8pPr lvl="7" algn="l">
              <a:lnSpc>
                <a:spcPct val="100000"/>
              </a:lnSpc>
              <a:spcBef>
                <a:spcPts val="0"/>
              </a:spcBef>
              <a:spcAft>
                <a:spcPts val="0"/>
              </a:spcAft>
              <a:buSzPts val="1400"/>
              <a:buNone/>
              <a:defRPr>
                <a:solidFill>
                  <a:schemeClr val="dk1"/>
                </a:solidFill>
                <a:latin typeface="Krona One"/>
                <a:ea typeface="Krona One"/>
                <a:cs typeface="Krona One"/>
                <a:sym typeface="Krona One"/>
              </a:defRPr>
            </a:lvl8pPr>
            <a:lvl9pPr lvl="8" algn="l">
              <a:lnSpc>
                <a:spcPct val="100000"/>
              </a:lnSpc>
              <a:spcBef>
                <a:spcPts val="0"/>
              </a:spcBef>
              <a:spcAft>
                <a:spcPts val="0"/>
              </a:spcAft>
              <a:buSzPts val="1400"/>
              <a:buNone/>
              <a:defRPr>
                <a:solidFill>
                  <a:schemeClr val="dk1"/>
                </a:solidFill>
                <a:latin typeface="Krona One"/>
                <a:ea typeface="Krona One"/>
                <a:cs typeface="Krona One"/>
                <a:sym typeface="Krona One"/>
              </a:defRPr>
            </a:lvl9pPr>
          </a:lstStyle>
          <a:p>
            <a:endParaRPr/>
          </a:p>
        </p:txBody>
      </p:sp>
      <p:sp>
        <p:nvSpPr>
          <p:cNvPr id="383" name="Google Shape;383;p79"/>
          <p:cNvSpPr txBox="1">
            <a:spLocks noGrp="1"/>
          </p:cNvSpPr>
          <p:nvPr>
            <p:ph type="subTitle" idx="4"/>
          </p:nvPr>
        </p:nvSpPr>
        <p:spPr>
          <a:xfrm>
            <a:off x="5872775" y="2492900"/>
            <a:ext cx="2361600" cy="96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solidFill>
                  <a:schemeClr val="accent4"/>
                </a:solidFill>
              </a:defRPr>
            </a:lvl1pPr>
            <a:lvl2pPr lvl="1" algn="l">
              <a:lnSpc>
                <a:spcPct val="100000"/>
              </a:lnSpc>
              <a:spcBef>
                <a:spcPts val="0"/>
              </a:spcBef>
              <a:spcAft>
                <a:spcPts val="0"/>
              </a:spcAft>
              <a:buSzPts val="1400"/>
              <a:buNone/>
              <a:defRPr sz="1200">
                <a:solidFill>
                  <a:schemeClr val="accent4"/>
                </a:solidFill>
              </a:defRPr>
            </a:lvl2pPr>
            <a:lvl3pPr lvl="2" algn="l">
              <a:lnSpc>
                <a:spcPct val="100000"/>
              </a:lnSpc>
              <a:spcBef>
                <a:spcPts val="0"/>
              </a:spcBef>
              <a:spcAft>
                <a:spcPts val="0"/>
              </a:spcAft>
              <a:buSzPts val="1400"/>
              <a:buNone/>
              <a:defRPr sz="1200">
                <a:solidFill>
                  <a:schemeClr val="accent4"/>
                </a:solidFill>
              </a:defRPr>
            </a:lvl3pPr>
            <a:lvl4pPr lvl="3" algn="l">
              <a:lnSpc>
                <a:spcPct val="100000"/>
              </a:lnSpc>
              <a:spcBef>
                <a:spcPts val="0"/>
              </a:spcBef>
              <a:spcAft>
                <a:spcPts val="0"/>
              </a:spcAft>
              <a:buSzPts val="1400"/>
              <a:buNone/>
              <a:defRPr sz="1200">
                <a:solidFill>
                  <a:schemeClr val="accent4"/>
                </a:solidFill>
              </a:defRPr>
            </a:lvl4pPr>
            <a:lvl5pPr lvl="4" algn="l">
              <a:lnSpc>
                <a:spcPct val="100000"/>
              </a:lnSpc>
              <a:spcBef>
                <a:spcPts val="0"/>
              </a:spcBef>
              <a:spcAft>
                <a:spcPts val="0"/>
              </a:spcAft>
              <a:buSzPts val="1400"/>
              <a:buNone/>
              <a:defRPr sz="1200">
                <a:solidFill>
                  <a:schemeClr val="accent4"/>
                </a:solidFill>
              </a:defRPr>
            </a:lvl5pPr>
            <a:lvl6pPr lvl="5" algn="l">
              <a:lnSpc>
                <a:spcPct val="100000"/>
              </a:lnSpc>
              <a:spcBef>
                <a:spcPts val="0"/>
              </a:spcBef>
              <a:spcAft>
                <a:spcPts val="0"/>
              </a:spcAft>
              <a:buSzPts val="1400"/>
              <a:buNone/>
              <a:defRPr sz="1200">
                <a:solidFill>
                  <a:schemeClr val="accent4"/>
                </a:solidFill>
              </a:defRPr>
            </a:lvl6pPr>
            <a:lvl7pPr lvl="6" algn="l">
              <a:lnSpc>
                <a:spcPct val="100000"/>
              </a:lnSpc>
              <a:spcBef>
                <a:spcPts val="0"/>
              </a:spcBef>
              <a:spcAft>
                <a:spcPts val="0"/>
              </a:spcAft>
              <a:buSzPts val="1400"/>
              <a:buNone/>
              <a:defRPr sz="1200">
                <a:solidFill>
                  <a:schemeClr val="accent4"/>
                </a:solidFill>
              </a:defRPr>
            </a:lvl7pPr>
            <a:lvl8pPr lvl="7" algn="l">
              <a:lnSpc>
                <a:spcPct val="100000"/>
              </a:lnSpc>
              <a:spcBef>
                <a:spcPts val="0"/>
              </a:spcBef>
              <a:spcAft>
                <a:spcPts val="0"/>
              </a:spcAft>
              <a:buSzPts val="1400"/>
              <a:buNone/>
              <a:defRPr sz="1200">
                <a:solidFill>
                  <a:schemeClr val="accent4"/>
                </a:solidFill>
              </a:defRPr>
            </a:lvl8pPr>
            <a:lvl9pPr lvl="8" algn="l">
              <a:lnSpc>
                <a:spcPct val="100000"/>
              </a:lnSpc>
              <a:spcBef>
                <a:spcPts val="0"/>
              </a:spcBef>
              <a:spcAft>
                <a:spcPts val="0"/>
              </a:spcAft>
              <a:buSzPts val="1400"/>
              <a:buNone/>
              <a:defRPr sz="1200">
                <a:solidFill>
                  <a:schemeClr val="accent4"/>
                </a:solidFill>
              </a:defRPr>
            </a:lvl9pPr>
          </a:lstStyle>
          <a:p>
            <a:endParaRPr/>
          </a:p>
        </p:txBody>
      </p:sp>
      <p:sp>
        <p:nvSpPr>
          <p:cNvPr id="384" name="Google Shape;384;p79"/>
          <p:cNvSpPr/>
          <p:nvPr/>
        </p:nvSpPr>
        <p:spPr>
          <a:xfrm rot="10800000">
            <a:off x="5995800" y="0"/>
            <a:ext cx="3148200" cy="1212900"/>
          </a:xfrm>
          <a:prstGeom prst="rtTriangle">
            <a:avLst/>
          </a:prstGeom>
          <a:solidFill>
            <a:srgbClr val="336574">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79"/>
          <p:cNvSpPr/>
          <p:nvPr/>
        </p:nvSpPr>
        <p:spPr>
          <a:xfrm flipH="1">
            <a:off x="-696609"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79"/>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79"/>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88" name="Google Shape;388;p79"/>
          <p:cNvGrpSpPr/>
          <p:nvPr/>
        </p:nvGrpSpPr>
        <p:grpSpPr>
          <a:xfrm>
            <a:off x="3389744" y="4759529"/>
            <a:ext cx="563794" cy="390618"/>
            <a:chOff x="3394506" y="4742861"/>
            <a:chExt cx="563794" cy="390618"/>
          </a:xfrm>
        </p:grpSpPr>
        <p:sp>
          <p:nvSpPr>
            <p:cNvPr id="389" name="Google Shape;389;p79"/>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79"/>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Numbers">
  <p:cSld name="BLANK_1_1_1_1_1_1">
    <p:spTree>
      <p:nvGrpSpPr>
        <p:cNvPr id="1" name="Shape 391"/>
        <p:cNvGrpSpPr/>
        <p:nvPr/>
      </p:nvGrpSpPr>
      <p:grpSpPr>
        <a:xfrm>
          <a:off x="0" y="0"/>
          <a:ext cx="0" cy="0"/>
          <a:chOff x="0" y="0"/>
          <a:chExt cx="0" cy="0"/>
        </a:xfrm>
      </p:grpSpPr>
      <p:sp>
        <p:nvSpPr>
          <p:cNvPr id="392" name="Google Shape;392;p75"/>
          <p:cNvSpPr/>
          <p:nvPr/>
        </p:nvSpPr>
        <p:spPr>
          <a:xfrm>
            <a:off x="7950" y="4597900"/>
            <a:ext cx="9144000" cy="540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75"/>
          <p:cNvSpPr txBox="1">
            <a:spLocks noGrp="1"/>
          </p:cNvSpPr>
          <p:nvPr>
            <p:ph type="title"/>
          </p:nvPr>
        </p:nvSpPr>
        <p:spPr>
          <a:xfrm>
            <a:off x="713232" y="374904"/>
            <a:ext cx="77175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94" name="Google Shape;394;p75"/>
          <p:cNvSpPr txBox="1">
            <a:spLocks noGrp="1"/>
          </p:cNvSpPr>
          <p:nvPr>
            <p:ph type="subTitle" idx="1"/>
          </p:nvPr>
        </p:nvSpPr>
        <p:spPr>
          <a:xfrm>
            <a:off x="5290900" y="1979922"/>
            <a:ext cx="18288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solidFill>
                  <a:srgbClr val="FFFFFF"/>
                </a:solidFill>
              </a:defRPr>
            </a:lvl2pPr>
            <a:lvl3pPr lvl="2" algn="l">
              <a:lnSpc>
                <a:spcPct val="100000"/>
              </a:lnSpc>
              <a:spcBef>
                <a:spcPts val="0"/>
              </a:spcBef>
              <a:spcAft>
                <a:spcPts val="0"/>
              </a:spcAft>
              <a:buSzPts val="1400"/>
              <a:buNone/>
              <a:defRPr>
                <a:solidFill>
                  <a:srgbClr val="FFFFFF"/>
                </a:solidFill>
              </a:defRPr>
            </a:lvl3pPr>
            <a:lvl4pPr lvl="3" algn="l">
              <a:lnSpc>
                <a:spcPct val="100000"/>
              </a:lnSpc>
              <a:spcBef>
                <a:spcPts val="0"/>
              </a:spcBef>
              <a:spcAft>
                <a:spcPts val="0"/>
              </a:spcAft>
              <a:buSzPts val="1400"/>
              <a:buNone/>
              <a:defRPr>
                <a:solidFill>
                  <a:srgbClr val="FFFFFF"/>
                </a:solidFill>
              </a:defRPr>
            </a:lvl4pPr>
            <a:lvl5pPr lvl="4" algn="l">
              <a:lnSpc>
                <a:spcPct val="100000"/>
              </a:lnSpc>
              <a:spcBef>
                <a:spcPts val="0"/>
              </a:spcBef>
              <a:spcAft>
                <a:spcPts val="0"/>
              </a:spcAft>
              <a:buSzPts val="1400"/>
              <a:buNone/>
              <a:defRPr>
                <a:solidFill>
                  <a:srgbClr val="FFFFFF"/>
                </a:solidFill>
              </a:defRPr>
            </a:lvl5pPr>
            <a:lvl6pPr lvl="5" algn="l">
              <a:lnSpc>
                <a:spcPct val="100000"/>
              </a:lnSpc>
              <a:spcBef>
                <a:spcPts val="0"/>
              </a:spcBef>
              <a:spcAft>
                <a:spcPts val="0"/>
              </a:spcAft>
              <a:buSzPts val="1400"/>
              <a:buNone/>
              <a:defRPr>
                <a:solidFill>
                  <a:srgbClr val="FFFFFF"/>
                </a:solidFill>
              </a:defRPr>
            </a:lvl6pPr>
            <a:lvl7pPr lvl="6" algn="l">
              <a:lnSpc>
                <a:spcPct val="100000"/>
              </a:lnSpc>
              <a:spcBef>
                <a:spcPts val="0"/>
              </a:spcBef>
              <a:spcAft>
                <a:spcPts val="0"/>
              </a:spcAft>
              <a:buSzPts val="1400"/>
              <a:buNone/>
              <a:defRPr>
                <a:solidFill>
                  <a:srgbClr val="FFFFFF"/>
                </a:solidFill>
              </a:defRPr>
            </a:lvl7pPr>
            <a:lvl8pPr lvl="7" algn="l">
              <a:lnSpc>
                <a:spcPct val="100000"/>
              </a:lnSpc>
              <a:spcBef>
                <a:spcPts val="0"/>
              </a:spcBef>
              <a:spcAft>
                <a:spcPts val="0"/>
              </a:spcAft>
              <a:buSzPts val="1400"/>
              <a:buNone/>
              <a:defRPr>
                <a:solidFill>
                  <a:srgbClr val="FFFFFF"/>
                </a:solidFill>
              </a:defRPr>
            </a:lvl8pPr>
            <a:lvl9pPr lvl="8" algn="l">
              <a:lnSpc>
                <a:spcPct val="100000"/>
              </a:lnSpc>
              <a:spcBef>
                <a:spcPts val="0"/>
              </a:spcBef>
              <a:spcAft>
                <a:spcPts val="0"/>
              </a:spcAft>
              <a:buSzPts val="1400"/>
              <a:buNone/>
              <a:defRPr>
                <a:solidFill>
                  <a:srgbClr val="FFFFFF"/>
                </a:solidFill>
              </a:defRPr>
            </a:lvl9pPr>
          </a:lstStyle>
          <a:p>
            <a:endParaRPr/>
          </a:p>
        </p:txBody>
      </p:sp>
      <p:sp>
        <p:nvSpPr>
          <p:cNvPr id="395" name="Google Shape;395;p75"/>
          <p:cNvSpPr txBox="1">
            <a:spLocks noGrp="1"/>
          </p:cNvSpPr>
          <p:nvPr>
            <p:ph type="subTitle" idx="2"/>
          </p:nvPr>
        </p:nvSpPr>
        <p:spPr>
          <a:xfrm>
            <a:off x="720739" y="3834325"/>
            <a:ext cx="4147500" cy="5760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400"/>
              <a:buNone/>
              <a:defRPr sz="1200">
                <a:solidFill>
                  <a:srgbClr val="FFFFFF"/>
                </a:solidFill>
              </a:defRPr>
            </a:lvl1pPr>
            <a:lvl2pPr lvl="1" algn="l">
              <a:lnSpc>
                <a:spcPct val="115000"/>
              </a:lnSpc>
              <a:spcBef>
                <a:spcPts val="1600"/>
              </a:spcBef>
              <a:spcAft>
                <a:spcPts val="0"/>
              </a:spcAft>
              <a:buSzPts val="1400"/>
              <a:buNone/>
              <a:defRPr sz="1200">
                <a:solidFill>
                  <a:srgbClr val="FFFFFF"/>
                </a:solidFill>
              </a:defRPr>
            </a:lvl2pPr>
            <a:lvl3pPr lvl="2" algn="l">
              <a:lnSpc>
                <a:spcPct val="115000"/>
              </a:lnSpc>
              <a:spcBef>
                <a:spcPts val="1600"/>
              </a:spcBef>
              <a:spcAft>
                <a:spcPts val="0"/>
              </a:spcAft>
              <a:buSzPts val="1400"/>
              <a:buNone/>
              <a:defRPr sz="1200">
                <a:solidFill>
                  <a:srgbClr val="FFFFFF"/>
                </a:solidFill>
              </a:defRPr>
            </a:lvl3pPr>
            <a:lvl4pPr lvl="3" algn="l">
              <a:lnSpc>
                <a:spcPct val="115000"/>
              </a:lnSpc>
              <a:spcBef>
                <a:spcPts val="1600"/>
              </a:spcBef>
              <a:spcAft>
                <a:spcPts val="0"/>
              </a:spcAft>
              <a:buSzPts val="1400"/>
              <a:buNone/>
              <a:defRPr sz="1200">
                <a:solidFill>
                  <a:srgbClr val="FFFFFF"/>
                </a:solidFill>
              </a:defRPr>
            </a:lvl4pPr>
            <a:lvl5pPr lvl="4" algn="l">
              <a:lnSpc>
                <a:spcPct val="115000"/>
              </a:lnSpc>
              <a:spcBef>
                <a:spcPts val="1600"/>
              </a:spcBef>
              <a:spcAft>
                <a:spcPts val="0"/>
              </a:spcAft>
              <a:buSzPts val="1400"/>
              <a:buNone/>
              <a:defRPr sz="1200">
                <a:solidFill>
                  <a:srgbClr val="FFFFFF"/>
                </a:solidFill>
              </a:defRPr>
            </a:lvl5pPr>
            <a:lvl6pPr lvl="5" algn="l">
              <a:lnSpc>
                <a:spcPct val="115000"/>
              </a:lnSpc>
              <a:spcBef>
                <a:spcPts val="1600"/>
              </a:spcBef>
              <a:spcAft>
                <a:spcPts val="0"/>
              </a:spcAft>
              <a:buSzPts val="1400"/>
              <a:buNone/>
              <a:defRPr sz="1200">
                <a:solidFill>
                  <a:srgbClr val="FFFFFF"/>
                </a:solidFill>
              </a:defRPr>
            </a:lvl6pPr>
            <a:lvl7pPr lvl="6" algn="l">
              <a:lnSpc>
                <a:spcPct val="115000"/>
              </a:lnSpc>
              <a:spcBef>
                <a:spcPts val="1600"/>
              </a:spcBef>
              <a:spcAft>
                <a:spcPts val="0"/>
              </a:spcAft>
              <a:buSzPts val="1400"/>
              <a:buNone/>
              <a:defRPr sz="1200">
                <a:solidFill>
                  <a:srgbClr val="FFFFFF"/>
                </a:solidFill>
              </a:defRPr>
            </a:lvl7pPr>
            <a:lvl8pPr lvl="7" algn="l">
              <a:lnSpc>
                <a:spcPct val="115000"/>
              </a:lnSpc>
              <a:spcBef>
                <a:spcPts val="1600"/>
              </a:spcBef>
              <a:spcAft>
                <a:spcPts val="0"/>
              </a:spcAft>
              <a:buSzPts val="1400"/>
              <a:buNone/>
              <a:defRPr sz="1200">
                <a:solidFill>
                  <a:srgbClr val="FFFFFF"/>
                </a:solidFill>
              </a:defRPr>
            </a:lvl8pPr>
            <a:lvl9pPr lvl="8" algn="l">
              <a:lnSpc>
                <a:spcPct val="115000"/>
              </a:lnSpc>
              <a:spcBef>
                <a:spcPts val="1600"/>
              </a:spcBef>
              <a:spcAft>
                <a:spcPts val="1600"/>
              </a:spcAft>
              <a:buSzPts val="1400"/>
              <a:buNone/>
              <a:defRPr sz="1200">
                <a:solidFill>
                  <a:srgbClr val="FFFFFF"/>
                </a:solidFill>
              </a:defRPr>
            </a:lvl9pPr>
          </a:lstStyle>
          <a:p>
            <a:endParaRPr/>
          </a:p>
        </p:txBody>
      </p:sp>
      <p:sp>
        <p:nvSpPr>
          <p:cNvPr id="396" name="Google Shape;396;p75"/>
          <p:cNvSpPr txBox="1">
            <a:spLocks noGrp="1"/>
          </p:cNvSpPr>
          <p:nvPr>
            <p:ph type="subTitle" idx="3"/>
          </p:nvPr>
        </p:nvSpPr>
        <p:spPr>
          <a:xfrm>
            <a:off x="5286377" y="3359276"/>
            <a:ext cx="1828800" cy="640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solidFill>
                  <a:srgbClr val="FFFFFF"/>
                </a:solidFill>
              </a:defRPr>
            </a:lvl2pPr>
            <a:lvl3pPr lvl="2" algn="l">
              <a:lnSpc>
                <a:spcPct val="100000"/>
              </a:lnSpc>
              <a:spcBef>
                <a:spcPts val="0"/>
              </a:spcBef>
              <a:spcAft>
                <a:spcPts val="0"/>
              </a:spcAft>
              <a:buSzPts val="1400"/>
              <a:buNone/>
              <a:defRPr>
                <a:solidFill>
                  <a:srgbClr val="FFFFFF"/>
                </a:solidFill>
              </a:defRPr>
            </a:lvl3pPr>
            <a:lvl4pPr lvl="3" algn="l">
              <a:lnSpc>
                <a:spcPct val="100000"/>
              </a:lnSpc>
              <a:spcBef>
                <a:spcPts val="0"/>
              </a:spcBef>
              <a:spcAft>
                <a:spcPts val="0"/>
              </a:spcAft>
              <a:buSzPts val="1400"/>
              <a:buNone/>
              <a:defRPr>
                <a:solidFill>
                  <a:srgbClr val="FFFFFF"/>
                </a:solidFill>
              </a:defRPr>
            </a:lvl4pPr>
            <a:lvl5pPr lvl="4" algn="l">
              <a:lnSpc>
                <a:spcPct val="100000"/>
              </a:lnSpc>
              <a:spcBef>
                <a:spcPts val="0"/>
              </a:spcBef>
              <a:spcAft>
                <a:spcPts val="0"/>
              </a:spcAft>
              <a:buSzPts val="1400"/>
              <a:buNone/>
              <a:defRPr>
                <a:solidFill>
                  <a:srgbClr val="FFFFFF"/>
                </a:solidFill>
              </a:defRPr>
            </a:lvl5pPr>
            <a:lvl6pPr lvl="5" algn="l">
              <a:lnSpc>
                <a:spcPct val="100000"/>
              </a:lnSpc>
              <a:spcBef>
                <a:spcPts val="0"/>
              </a:spcBef>
              <a:spcAft>
                <a:spcPts val="0"/>
              </a:spcAft>
              <a:buSzPts val="1400"/>
              <a:buNone/>
              <a:defRPr>
                <a:solidFill>
                  <a:srgbClr val="FFFFFF"/>
                </a:solidFill>
              </a:defRPr>
            </a:lvl6pPr>
            <a:lvl7pPr lvl="6" algn="l">
              <a:lnSpc>
                <a:spcPct val="100000"/>
              </a:lnSpc>
              <a:spcBef>
                <a:spcPts val="0"/>
              </a:spcBef>
              <a:spcAft>
                <a:spcPts val="0"/>
              </a:spcAft>
              <a:buSzPts val="1400"/>
              <a:buNone/>
              <a:defRPr>
                <a:solidFill>
                  <a:srgbClr val="FFFFFF"/>
                </a:solidFill>
              </a:defRPr>
            </a:lvl7pPr>
            <a:lvl8pPr lvl="7" algn="l">
              <a:lnSpc>
                <a:spcPct val="100000"/>
              </a:lnSpc>
              <a:spcBef>
                <a:spcPts val="0"/>
              </a:spcBef>
              <a:spcAft>
                <a:spcPts val="0"/>
              </a:spcAft>
              <a:buSzPts val="1400"/>
              <a:buNone/>
              <a:defRPr>
                <a:solidFill>
                  <a:srgbClr val="FFFFFF"/>
                </a:solidFill>
              </a:defRPr>
            </a:lvl8pPr>
            <a:lvl9pPr lvl="8" algn="l">
              <a:lnSpc>
                <a:spcPct val="100000"/>
              </a:lnSpc>
              <a:spcBef>
                <a:spcPts val="0"/>
              </a:spcBef>
              <a:spcAft>
                <a:spcPts val="0"/>
              </a:spcAft>
              <a:buSzPts val="1400"/>
              <a:buNone/>
              <a:defRPr>
                <a:solidFill>
                  <a:srgbClr val="FFFFFF"/>
                </a:solidFill>
              </a:defRPr>
            </a:lvl9pPr>
          </a:lstStyle>
          <a:p>
            <a:endParaRPr/>
          </a:p>
        </p:txBody>
      </p:sp>
      <p:sp>
        <p:nvSpPr>
          <p:cNvPr id="397" name="Google Shape;397;p75"/>
          <p:cNvSpPr txBox="1">
            <a:spLocks noGrp="1"/>
          </p:cNvSpPr>
          <p:nvPr>
            <p:ph type="title" idx="4"/>
          </p:nvPr>
        </p:nvSpPr>
        <p:spPr>
          <a:xfrm>
            <a:off x="5290529" y="1359570"/>
            <a:ext cx="2099400" cy="576000"/>
          </a:xfrm>
          <a:prstGeom prst="rect">
            <a:avLst/>
          </a:prstGeom>
          <a:solidFill>
            <a:srgbClr val="E83D3D"/>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0"/>
              <a:buNone/>
              <a:defRPr sz="3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398" name="Google Shape;398;p75"/>
          <p:cNvSpPr txBox="1">
            <a:spLocks noGrp="1"/>
          </p:cNvSpPr>
          <p:nvPr>
            <p:ph type="title" idx="5"/>
          </p:nvPr>
        </p:nvSpPr>
        <p:spPr>
          <a:xfrm>
            <a:off x="5286375" y="2739545"/>
            <a:ext cx="1144800" cy="576000"/>
          </a:xfrm>
          <a:prstGeom prst="rect">
            <a:avLst/>
          </a:prstGeom>
          <a:solidFill>
            <a:schemeClr val="accent2"/>
          </a:solid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2000"/>
              <a:buNone/>
              <a:defRPr sz="3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399" name="Google Shape;399;p75"/>
          <p:cNvSpPr/>
          <p:nvPr/>
        </p:nvSpPr>
        <p:spPr>
          <a:xfrm rot="10800000">
            <a:off x="5995800" y="0"/>
            <a:ext cx="3148200" cy="1212900"/>
          </a:xfrm>
          <a:prstGeom prst="rtTriangle">
            <a:avLst/>
          </a:prstGeom>
          <a:solidFill>
            <a:srgbClr val="336574">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0"/>
        <p:cNvGrpSpPr/>
        <p:nvPr/>
      </p:nvGrpSpPr>
      <p:grpSpPr>
        <a:xfrm>
          <a:off x="0" y="0"/>
          <a:ext cx="0" cy="0"/>
          <a:chOff x="0" y="0"/>
          <a:chExt cx="0" cy="0"/>
        </a:xfrm>
      </p:grpSpPr>
      <p:sp>
        <p:nvSpPr>
          <p:cNvPr id="401" name="Google Shape;401;p74"/>
          <p:cNvSpPr/>
          <p:nvPr/>
        </p:nvSpPr>
        <p:spPr>
          <a:xfrm rot="-2046914">
            <a:off x="7154697" y="-1044372"/>
            <a:ext cx="10349659" cy="8211979"/>
          </a:xfrm>
          <a:prstGeom prst="ellipse">
            <a:avLst/>
          </a:prstGeom>
          <a:solidFill>
            <a:srgbClr val="FFFFFF">
              <a:alpha val="549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74"/>
          <p:cNvSpPr/>
          <p:nvPr/>
        </p:nvSpPr>
        <p:spPr>
          <a:xfrm rot="-2046914">
            <a:off x="-7837653" y="-4073147"/>
            <a:ext cx="10349659" cy="8211979"/>
          </a:xfrm>
          <a:prstGeom prst="ellipse">
            <a:avLst/>
          </a:prstGeom>
          <a:solidFill>
            <a:srgbClr val="336574">
              <a:alpha val="1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74"/>
          <p:cNvSpPr/>
          <p:nvPr/>
        </p:nvSpPr>
        <p:spPr>
          <a:xfrm>
            <a:off x="7609560" y="4513643"/>
            <a:ext cx="62529" cy="503891"/>
          </a:xfrm>
          <a:custGeom>
            <a:avLst/>
            <a:gdLst/>
            <a:ahLst/>
            <a:cxnLst/>
            <a:rect l="l" t="t" r="r" b="b"/>
            <a:pathLst>
              <a:path w="427" h="3441" extrusionOk="0">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74"/>
          <p:cNvSpPr/>
          <p:nvPr/>
        </p:nvSpPr>
        <p:spPr>
          <a:xfrm>
            <a:off x="7486262" y="4830089"/>
            <a:ext cx="321723" cy="171185"/>
          </a:xfrm>
          <a:custGeom>
            <a:avLst/>
            <a:gdLst/>
            <a:ahLst/>
            <a:cxnLst/>
            <a:rect l="l" t="t" r="r" b="b"/>
            <a:pathLst>
              <a:path w="2197" h="1169" extrusionOk="0">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74"/>
          <p:cNvSpPr/>
          <p:nvPr/>
        </p:nvSpPr>
        <p:spPr>
          <a:xfrm>
            <a:off x="7483479" y="4724217"/>
            <a:ext cx="331095" cy="22258"/>
          </a:xfrm>
          <a:custGeom>
            <a:avLst/>
            <a:gdLst/>
            <a:ahLst/>
            <a:cxnLst/>
            <a:rect l="l" t="t" r="r" b="b"/>
            <a:pathLst>
              <a:path w="2261" h="152" extrusionOk="0">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74"/>
          <p:cNvSpPr/>
          <p:nvPr/>
        </p:nvSpPr>
        <p:spPr>
          <a:xfrm>
            <a:off x="7505737" y="4761411"/>
            <a:ext cx="286578" cy="181290"/>
          </a:xfrm>
          <a:custGeom>
            <a:avLst/>
            <a:gdLst/>
            <a:ahLst/>
            <a:cxnLst/>
            <a:rect l="l" t="t" r="r" b="b"/>
            <a:pathLst>
              <a:path w="1957" h="1238" extrusionOk="0">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74"/>
          <p:cNvSpPr/>
          <p:nvPr/>
        </p:nvSpPr>
        <p:spPr>
          <a:xfrm>
            <a:off x="7483479" y="4746328"/>
            <a:ext cx="331095" cy="15229"/>
          </a:xfrm>
          <a:custGeom>
            <a:avLst/>
            <a:gdLst/>
            <a:ahLst/>
            <a:cxnLst/>
            <a:rect l="l" t="t" r="r" b="b"/>
            <a:pathLst>
              <a:path w="2261" h="104" extrusionOk="0">
                <a:moveTo>
                  <a:pt x="1" y="1"/>
                </a:moveTo>
                <a:lnTo>
                  <a:pt x="152" y="103"/>
                </a:lnTo>
                <a:lnTo>
                  <a:pt x="2109" y="103"/>
                </a:lnTo>
                <a:lnTo>
                  <a:pt x="2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74"/>
          <p:cNvSpPr/>
          <p:nvPr/>
        </p:nvSpPr>
        <p:spPr>
          <a:xfrm>
            <a:off x="6098496" y="4513643"/>
            <a:ext cx="62529" cy="503891"/>
          </a:xfrm>
          <a:custGeom>
            <a:avLst/>
            <a:gdLst/>
            <a:ahLst/>
            <a:cxnLst/>
            <a:rect l="l" t="t" r="r" b="b"/>
            <a:pathLst>
              <a:path w="427" h="3441" extrusionOk="0">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74"/>
          <p:cNvSpPr/>
          <p:nvPr/>
        </p:nvSpPr>
        <p:spPr>
          <a:xfrm>
            <a:off x="5974466" y="4830089"/>
            <a:ext cx="322455" cy="171185"/>
          </a:xfrm>
          <a:custGeom>
            <a:avLst/>
            <a:gdLst/>
            <a:ahLst/>
            <a:cxnLst/>
            <a:rect l="l" t="t" r="r" b="b"/>
            <a:pathLst>
              <a:path w="2202" h="1169" extrusionOk="0">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4"/>
          <p:cNvSpPr/>
          <p:nvPr/>
        </p:nvSpPr>
        <p:spPr>
          <a:xfrm>
            <a:off x="5972562"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74"/>
          <p:cNvSpPr/>
          <p:nvPr/>
        </p:nvSpPr>
        <p:spPr>
          <a:xfrm>
            <a:off x="5994527" y="4761411"/>
            <a:ext cx="286139" cy="181290"/>
          </a:xfrm>
          <a:custGeom>
            <a:avLst/>
            <a:gdLst/>
            <a:ahLst/>
            <a:cxnLst/>
            <a:rect l="l" t="t" r="r" b="b"/>
            <a:pathLst>
              <a:path w="1954" h="1238" extrusionOk="0">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74"/>
          <p:cNvSpPr/>
          <p:nvPr/>
        </p:nvSpPr>
        <p:spPr>
          <a:xfrm>
            <a:off x="5972562" y="4746328"/>
            <a:ext cx="330217" cy="15229"/>
          </a:xfrm>
          <a:custGeom>
            <a:avLst/>
            <a:gdLst/>
            <a:ahLst/>
            <a:cxnLst/>
            <a:rect l="l" t="t" r="r" b="b"/>
            <a:pathLst>
              <a:path w="2255" h="104" extrusionOk="0">
                <a:moveTo>
                  <a:pt x="0" y="1"/>
                </a:moveTo>
                <a:lnTo>
                  <a:pt x="150"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74"/>
          <p:cNvSpPr/>
          <p:nvPr/>
        </p:nvSpPr>
        <p:spPr>
          <a:xfrm>
            <a:off x="2966543" y="4513643"/>
            <a:ext cx="62529" cy="503891"/>
          </a:xfrm>
          <a:custGeom>
            <a:avLst/>
            <a:gdLst/>
            <a:ahLst/>
            <a:cxnLst/>
            <a:rect l="l" t="t" r="r" b="b"/>
            <a:pathLst>
              <a:path w="427" h="3441" extrusionOk="0">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74"/>
          <p:cNvSpPr/>
          <p:nvPr/>
        </p:nvSpPr>
        <p:spPr>
          <a:xfrm>
            <a:off x="2842952" y="4830089"/>
            <a:ext cx="322602" cy="171185"/>
          </a:xfrm>
          <a:custGeom>
            <a:avLst/>
            <a:gdLst/>
            <a:ahLst/>
            <a:cxnLst/>
            <a:rect l="l" t="t" r="r" b="b"/>
            <a:pathLst>
              <a:path w="2203" h="1169" extrusionOk="0">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74"/>
          <p:cNvSpPr/>
          <p:nvPr/>
        </p:nvSpPr>
        <p:spPr>
          <a:xfrm>
            <a:off x="2841195"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74"/>
          <p:cNvSpPr/>
          <p:nvPr/>
        </p:nvSpPr>
        <p:spPr>
          <a:xfrm>
            <a:off x="2862574" y="4761411"/>
            <a:ext cx="286725" cy="181290"/>
          </a:xfrm>
          <a:custGeom>
            <a:avLst/>
            <a:gdLst/>
            <a:ahLst/>
            <a:cxnLst/>
            <a:rect l="l" t="t" r="r" b="b"/>
            <a:pathLst>
              <a:path w="1958" h="1238" extrusionOk="0">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74"/>
          <p:cNvSpPr/>
          <p:nvPr/>
        </p:nvSpPr>
        <p:spPr>
          <a:xfrm>
            <a:off x="2841195" y="4746328"/>
            <a:ext cx="330217" cy="15229"/>
          </a:xfrm>
          <a:custGeom>
            <a:avLst/>
            <a:gdLst/>
            <a:ahLst/>
            <a:cxnLst/>
            <a:rect l="l" t="t" r="r" b="b"/>
            <a:pathLst>
              <a:path w="2255" h="104" extrusionOk="0">
                <a:moveTo>
                  <a:pt x="0" y="1"/>
                </a:moveTo>
                <a:lnTo>
                  <a:pt x="146"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74"/>
          <p:cNvSpPr/>
          <p:nvPr/>
        </p:nvSpPr>
        <p:spPr>
          <a:xfrm>
            <a:off x="1455333" y="4513643"/>
            <a:ext cx="62529" cy="503891"/>
          </a:xfrm>
          <a:custGeom>
            <a:avLst/>
            <a:gdLst/>
            <a:ahLst/>
            <a:cxnLst/>
            <a:rect l="l" t="t" r="r" b="b"/>
            <a:pathLst>
              <a:path w="427" h="3441" extrusionOk="0">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74"/>
          <p:cNvSpPr/>
          <p:nvPr/>
        </p:nvSpPr>
        <p:spPr>
          <a:xfrm>
            <a:off x="1331156" y="4830089"/>
            <a:ext cx="322602" cy="171185"/>
          </a:xfrm>
          <a:custGeom>
            <a:avLst/>
            <a:gdLst/>
            <a:ahLst/>
            <a:cxnLst/>
            <a:rect l="l" t="t" r="r" b="b"/>
            <a:pathLst>
              <a:path w="2203" h="1169" extrusionOk="0">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74"/>
          <p:cNvSpPr/>
          <p:nvPr/>
        </p:nvSpPr>
        <p:spPr>
          <a:xfrm>
            <a:off x="1329399" y="4724217"/>
            <a:ext cx="330363" cy="22258"/>
          </a:xfrm>
          <a:custGeom>
            <a:avLst/>
            <a:gdLst/>
            <a:ahLst/>
            <a:cxnLst/>
            <a:rect l="l" t="t" r="r" b="b"/>
            <a:pathLst>
              <a:path w="2256" h="152" extrusionOk="0">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74"/>
          <p:cNvSpPr/>
          <p:nvPr/>
        </p:nvSpPr>
        <p:spPr>
          <a:xfrm>
            <a:off x="1351510" y="4761411"/>
            <a:ext cx="286725" cy="181290"/>
          </a:xfrm>
          <a:custGeom>
            <a:avLst/>
            <a:gdLst/>
            <a:ahLst/>
            <a:cxnLst/>
            <a:rect l="l" t="t" r="r" b="b"/>
            <a:pathLst>
              <a:path w="1958" h="1238" extrusionOk="0">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74"/>
          <p:cNvSpPr/>
          <p:nvPr/>
        </p:nvSpPr>
        <p:spPr>
          <a:xfrm>
            <a:off x="1329399" y="4746328"/>
            <a:ext cx="330363" cy="15229"/>
          </a:xfrm>
          <a:custGeom>
            <a:avLst/>
            <a:gdLst/>
            <a:ahLst/>
            <a:cxnLst/>
            <a:rect l="l" t="t" r="r" b="b"/>
            <a:pathLst>
              <a:path w="2256" h="104" extrusionOk="0">
                <a:moveTo>
                  <a:pt x="0" y="1"/>
                </a:moveTo>
                <a:lnTo>
                  <a:pt x="151" y="103"/>
                </a:lnTo>
                <a:lnTo>
                  <a:pt x="2108" y="103"/>
                </a:lnTo>
                <a:lnTo>
                  <a:pt x="22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74"/>
          <p:cNvSpPr/>
          <p:nvPr/>
        </p:nvSpPr>
        <p:spPr>
          <a:xfrm>
            <a:off x="4292366" y="4327671"/>
            <a:ext cx="541672" cy="3541152"/>
          </a:xfrm>
          <a:custGeom>
            <a:avLst/>
            <a:gdLst/>
            <a:ahLst/>
            <a:cxnLst/>
            <a:rect l="l" t="t" r="r" b="b"/>
            <a:pathLst>
              <a:path w="3699" h="24182" extrusionOk="0">
                <a:moveTo>
                  <a:pt x="1" y="1"/>
                </a:moveTo>
                <a:lnTo>
                  <a:pt x="1" y="24181"/>
                </a:lnTo>
                <a:lnTo>
                  <a:pt x="3698" y="24181"/>
                </a:lnTo>
                <a:lnTo>
                  <a:pt x="369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74"/>
          <p:cNvSpPr/>
          <p:nvPr/>
        </p:nvSpPr>
        <p:spPr>
          <a:xfrm>
            <a:off x="4292366" y="4327671"/>
            <a:ext cx="174993" cy="3541152"/>
          </a:xfrm>
          <a:custGeom>
            <a:avLst/>
            <a:gdLst/>
            <a:ahLst/>
            <a:cxnLst/>
            <a:rect l="l" t="t" r="r" b="b"/>
            <a:pathLst>
              <a:path w="1195" h="24182" extrusionOk="0">
                <a:moveTo>
                  <a:pt x="1" y="1"/>
                </a:moveTo>
                <a:lnTo>
                  <a:pt x="1" y="24181"/>
                </a:lnTo>
                <a:lnTo>
                  <a:pt x="1195" y="24181"/>
                </a:lnTo>
                <a:lnTo>
                  <a:pt x="119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74"/>
          <p:cNvSpPr/>
          <p:nvPr/>
        </p:nvSpPr>
        <p:spPr>
          <a:xfrm>
            <a:off x="4673976" y="4327671"/>
            <a:ext cx="160056" cy="3541152"/>
          </a:xfrm>
          <a:custGeom>
            <a:avLst/>
            <a:gdLst/>
            <a:ahLst/>
            <a:cxnLst/>
            <a:rect l="l" t="t" r="r" b="b"/>
            <a:pathLst>
              <a:path w="1093" h="24182" extrusionOk="0">
                <a:moveTo>
                  <a:pt x="0" y="1"/>
                </a:moveTo>
                <a:lnTo>
                  <a:pt x="0" y="24181"/>
                </a:lnTo>
                <a:lnTo>
                  <a:pt x="1092" y="24181"/>
                </a:lnTo>
                <a:lnTo>
                  <a:pt x="109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74"/>
          <p:cNvSpPr/>
          <p:nvPr/>
        </p:nvSpPr>
        <p:spPr>
          <a:xfrm>
            <a:off x="4467210" y="4507054"/>
            <a:ext cx="206916" cy="430526"/>
          </a:xfrm>
          <a:custGeom>
            <a:avLst/>
            <a:gdLst/>
            <a:ahLst/>
            <a:cxnLst/>
            <a:rect l="l" t="t" r="r" b="b"/>
            <a:pathLst>
              <a:path w="1413" h="2940" extrusionOk="0">
                <a:moveTo>
                  <a:pt x="1" y="1"/>
                </a:moveTo>
                <a:lnTo>
                  <a:pt x="1" y="2367"/>
                </a:lnTo>
                <a:lnTo>
                  <a:pt x="1412" y="2940"/>
                </a:lnTo>
                <a:lnTo>
                  <a:pt x="1412" y="1"/>
                </a:lnTo>
                <a:close/>
              </a:path>
            </a:pathLst>
          </a:custGeom>
          <a:solidFill>
            <a:srgbClr val="142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74"/>
          <p:cNvSpPr/>
          <p:nvPr/>
        </p:nvSpPr>
        <p:spPr>
          <a:xfrm>
            <a:off x="4292366" y="4507054"/>
            <a:ext cx="174993" cy="346618"/>
          </a:xfrm>
          <a:custGeom>
            <a:avLst/>
            <a:gdLst/>
            <a:ahLst/>
            <a:cxnLst/>
            <a:rect l="l" t="t" r="r" b="b"/>
            <a:pathLst>
              <a:path w="1195" h="2367" extrusionOk="0">
                <a:moveTo>
                  <a:pt x="1" y="1"/>
                </a:moveTo>
                <a:lnTo>
                  <a:pt x="1" y="1883"/>
                </a:lnTo>
                <a:lnTo>
                  <a:pt x="1195" y="2367"/>
                </a:lnTo>
                <a:lnTo>
                  <a:pt x="1195" y="1"/>
                </a:lnTo>
                <a:close/>
              </a:path>
            </a:pathLst>
          </a:custGeom>
          <a:solidFill>
            <a:srgbClr val="142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74"/>
          <p:cNvSpPr/>
          <p:nvPr/>
        </p:nvSpPr>
        <p:spPr>
          <a:xfrm>
            <a:off x="4673976" y="4507054"/>
            <a:ext cx="160056" cy="495398"/>
          </a:xfrm>
          <a:custGeom>
            <a:avLst/>
            <a:gdLst/>
            <a:ahLst/>
            <a:cxnLst/>
            <a:rect l="l" t="t" r="r" b="b"/>
            <a:pathLst>
              <a:path w="1093" h="3383" extrusionOk="0">
                <a:moveTo>
                  <a:pt x="0" y="1"/>
                </a:moveTo>
                <a:lnTo>
                  <a:pt x="0" y="2940"/>
                </a:lnTo>
                <a:lnTo>
                  <a:pt x="1092" y="3383"/>
                </a:lnTo>
                <a:lnTo>
                  <a:pt x="1092" y="1"/>
                </a:lnTo>
                <a:close/>
              </a:path>
            </a:pathLst>
          </a:custGeom>
          <a:solidFill>
            <a:srgbClr val="142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74"/>
          <p:cNvSpPr/>
          <p:nvPr/>
        </p:nvSpPr>
        <p:spPr>
          <a:xfrm>
            <a:off x="713200" y="572348"/>
            <a:ext cx="7717549" cy="3997304"/>
          </a:xfrm>
          <a:custGeom>
            <a:avLst/>
            <a:gdLst/>
            <a:ahLst/>
            <a:cxnLst/>
            <a:rect l="l" t="t" r="r" b="b"/>
            <a:pathLst>
              <a:path w="52702" h="27297" extrusionOk="0">
                <a:moveTo>
                  <a:pt x="1" y="1"/>
                </a:moveTo>
                <a:lnTo>
                  <a:pt x="1" y="27297"/>
                </a:lnTo>
                <a:lnTo>
                  <a:pt x="52702" y="27297"/>
                </a:lnTo>
                <a:lnTo>
                  <a:pt x="5270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74"/>
          <p:cNvSpPr/>
          <p:nvPr/>
        </p:nvSpPr>
        <p:spPr>
          <a:xfrm>
            <a:off x="8320649" y="657573"/>
            <a:ext cx="29434" cy="3827144"/>
          </a:xfrm>
          <a:custGeom>
            <a:avLst/>
            <a:gdLst/>
            <a:ahLst/>
            <a:cxnLst/>
            <a:rect l="l" t="t" r="r" b="b"/>
            <a:pathLst>
              <a:path w="201" h="26135" extrusionOk="0">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74"/>
          <p:cNvSpPr/>
          <p:nvPr/>
        </p:nvSpPr>
        <p:spPr>
          <a:xfrm>
            <a:off x="795789" y="657573"/>
            <a:ext cx="7551928" cy="27384"/>
          </a:xfrm>
          <a:custGeom>
            <a:avLst/>
            <a:gdLst/>
            <a:ahLst/>
            <a:cxnLst/>
            <a:rect l="l" t="t" r="r" b="b"/>
            <a:pathLst>
              <a:path w="51571" h="187" extrusionOk="0">
                <a:moveTo>
                  <a:pt x="0" y="1"/>
                </a:moveTo>
                <a:lnTo>
                  <a:pt x="178" y="187"/>
                </a:lnTo>
                <a:lnTo>
                  <a:pt x="51388" y="187"/>
                </a:lnTo>
                <a:lnTo>
                  <a:pt x="51570" y="1"/>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74"/>
          <p:cNvSpPr/>
          <p:nvPr/>
        </p:nvSpPr>
        <p:spPr>
          <a:xfrm>
            <a:off x="794471" y="4455802"/>
            <a:ext cx="7554418" cy="28848"/>
          </a:xfrm>
          <a:custGeom>
            <a:avLst/>
            <a:gdLst/>
            <a:ahLst/>
            <a:cxnLst/>
            <a:rect l="l" t="t" r="r" b="b"/>
            <a:pathLst>
              <a:path w="51588" h="197" extrusionOk="0">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74"/>
          <p:cNvSpPr/>
          <p:nvPr/>
        </p:nvSpPr>
        <p:spPr>
          <a:xfrm>
            <a:off x="793886" y="657573"/>
            <a:ext cx="27970" cy="3827144"/>
          </a:xfrm>
          <a:custGeom>
            <a:avLst/>
            <a:gdLst/>
            <a:ahLst/>
            <a:cxnLst/>
            <a:rect l="l" t="t" r="r" b="b"/>
            <a:pathLst>
              <a:path w="191" h="26135" extrusionOk="0">
                <a:moveTo>
                  <a:pt x="0" y="1"/>
                </a:moveTo>
                <a:lnTo>
                  <a:pt x="0" y="26134"/>
                </a:lnTo>
                <a:lnTo>
                  <a:pt x="5" y="26134"/>
                </a:lnTo>
                <a:lnTo>
                  <a:pt x="191" y="25938"/>
                </a:lnTo>
                <a:lnTo>
                  <a:pt x="191" y="187"/>
                </a:lnTo>
                <a:lnTo>
                  <a:pt x="13" y="1"/>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74"/>
          <p:cNvSpPr/>
          <p:nvPr/>
        </p:nvSpPr>
        <p:spPr>
          <a:xfrm>
            <a:off x="713200" y="572348"/>
            <a:ext cx="7716963" cy="85373"/>
          </a:xfrm>
          <a:custGeom>
            <a:avLst/>
            <a:gdLst/>
            <a:ahLst/>
            <a:cxnLst/>
            <a:rect l="l" t="t" r="r" b="b"/>
            <a:pathLst>
              <a:path w="52698" h="583" extrusionOk="0">
                <a:moveTo>
                  <a:pt x="1" y="1"/>
                </a:moveTo>
                <a:lnTo>
                  <a:pt x="564" y="583"/>
                </a:lnTo>
                <a:lnTo>
                  <a:pt x="52134" y="583"/>
                </a:lnTo>
                <a:lnTo>
                  <a:pt x="5269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74"/>
          <p:cNvSpPr/>
          <p:nvPr/>
        </p:nvSpPr>
        <p:spPr>
          <a:xfrm>
            <a:off x="8347446" y="572348"/>
            <a:ext cx="83176" cy="3996719"/>
          </a:xfrm>
          <a:custGeom>
            <a:avLst/>
            <a:gdLst/>
            <a:ahLst/>
            <a:cxnLst/>
            <a:rect l="l" t="t" r="r" b="b"/>
            <a:pathLst>
              <a:path w="568" h="27293" extrusionOk="0">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74"/>
          <p:cNvSpPr/>
          <p:nvPr/>
        </p:nvSpPr>
        <p:spPr>
          <a:xfrm>
            <a:off x="713200" y="4484503"/>
            <a:ext cx="7717549" cy="85080"/>
          </a:xfrm>
          <a:custGeom>
            <a:avLst/>
            <a:gdLst/>
            <a:ahLst/>
            <a:cxnLst/>
            <a:rect l="l" t="t" r="r" b="b"/>
            <a:pathLst>
              <a:path w="52702" h="581" extrusionOk="0">
                <a:moveTo>
                  <a:pt x="556" y="0"/>
                </a:moveTo>
                <a:lnTo>
                  <a:pt x="1" y="572"/>
                </a:lnTo>
                <a:lnTo>
                  <a:pt x="1" y="581"/>
                </a:lnTo>
                <a:lnTo>
                  <a:pt x="52702" y="581"/>
                </a:lnTo>
                <a:lnTo>
                  <a:pt x="52702" y="577"/>
                </a:lnTo>
                <a:lnTo>
                  <a:pt x="5214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74"/>
          <p:cNvSpPr/>
          <p:nvPr/>
        </p:nvSpPr>
        <p:spPr>
          <a:xfrm>
            <a:off x="713200" y="572348"/>
            <a:ext cx="82737" cy="3996133"/>
          </a:xfrm>
          <a:custGeom>
            <a:avLst/>
            <a:gdLst/>
            <a:ahLst/>
            <a:cxnLst/>
            <a:rect l="l" t="t" r="r" b="b"/>
            <a:pathLst>
              <a:path w="565" h="27289" extrusionOk="0">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74"/>
          <p:cNvSpPr/>
          <p:nvPr/>
        </p:nvSpPr>
        <p:spPr>
          <a:xfrm>
            <a:off x="8347446" y="572348"/>
            <a:ext cx="83176" cy="85373"/>
          </a:xfrm>
          <a:custGeom>
            <a:avLst/>
            <a:gdLst/>
            <a:ahLst/>
            <a:cxnLst/>
            <a:rect l="l" t="t" r="r" b="b"/>
            <a:pathLst>
              <a:path w="568" h="583" extrusionOk="0">
                <a:moveTo>
                  <a:pt x="568" y="1"/>
                </a:moveTo>
                <a:cubicBezTo>
                  <a:pt x="417" y="134"/>
                  <a:pt x="0" y="583"/>
                  <a:pt x="0" y="583"/>
                </a:cubicBezTo>
                <a:cubicBezTo>
                  <a:pt x="0" y="583"/>
                  <a:pt x="257" y="361"/>
                  <a:pt x="568" y="1"/>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74"/>
          <p:cNvSpPr/>
          <p:nvPr/>
        </p:nvSpPr>
        <p:spPr>
          <a:xfrm>
            <a:off x="8349203" y="4484503"/>
            <a:ext cx="81419" cy="85080"/>
          </a:xfrm>
          <a:custGeom>
            <a:avLst/>
            <a:gdLst/>
            <a:ahLst/>
            <a:cxnLst/>
            <a:rect l="l" t="t" r="r" b="b"/>
            <a:pathLst>
              <a:path w="556" h="581" extrusionOk="0">
                <a:moveTo>
                  <a:pt x="1" y="0"/>
                </a:moveTo>
                <a:cubicBezTo>
                  <a:pt x="1" y="1"/>
                  <a:pt x="405" y="448"/>
                  <a:pt x="556" y="581"/>
                </a:cubicBezTo>
                <a:cubicBezTo>
                  <a:pt x="245" y="222"/>
                  <a:pt x="1" y="1"/>
                  <a:pt x="1" y="0"/>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74"/>
          <p:cNvSpPr/>
          <p:nvPr/>
        </p:nvSpPr>
        <p:spPr>
          <a:xfrm>
            <a:off x="713786" y="572348"/>
            <a:ext cx="83323" cy="85373"/>
          </a:xfrm>
          <a:custGeom>
            <a:avLst/>
            <a:gdLst/>
            <a:ahLst/>
            <a:cxnLst/>
            <a:rect l="l" t="t" r="r" b="b"/>
            <a:pathLst>
              <a:path w="569" h="583" extrusionOk="0">
                <a:moveTo>
                  <a:pt x="1" y="1"/>
                </a:moveTo>
                <a:cubicBezTo>
                  <a:pt x="312" y="361"/>
                  <a:pt x="569" y="583"/>
                  <a:pt x="569" y="583"/>
                </a:cubicBezTo>
                <a:cubicBezTo>
                  <a:pt x="569" y="583"/>
                  <a:pt x="152" y="134"/>
                  <a:pt x="1" y="1"/>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74"/>
          <p:cNvSpPr/>
          <p:nvPr/>
        </p:nvSpPr>
        <p:spPr>
          <a:xfrm>
            <a:off x="713786" y="4484503"/>
            <a:ext cx="81419" cy="85080"/>
          </a:xfrm>
          <a:custGeom>
            <a:avLst/>
            <a:gdLst/>
            <a:ahLst/>
            <a:cxnLst/>
            <a:rect l="l" t="t" r="r" b="b"/>
            <a:pathLst>
              <a:path w="556" h="581" extrusionOk="0">
                <a:moveTo>
                  <a:pt x="556" y="0"/>
                </a:moveTo>
                <a:cubicBezTo>
                  <a:pt x="556" y="1"/>
                  <a:pt x="312" y="222"/>
                  <a:pt x="1" y="581"/>
                </a:cubicBezTo>
                <a:cubicBezTo>
                  <a:pt x="152" y="448"/>
                  <a:pt x="556" y="1"/>
                  <a:pt x="556" y="0"/>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74"/>
          <p:cNvSpPr/>
          <p:nvPr/>
        </p:nvSpPr>
        <p:spPr>
          <a:xfrm>
            <a:off x="821792" y="684739"/>
            <a:ext cx="7499797" cy="3772523"/>
          </a:xfrm>
          <a:custGeom>
            <a:avLst/>
            <a:gdLst/>
            <a:ahLst/>
            <a:cxnLst/>
            <a:rect l="l" t="t" r="r" b="b"/>
            <a:pathLst>
              <a:path w="51215" h="25762" extrusionOk="0">
                <a:moveTo>
                  <a:pt x="0" y="1"/>
                </a:moveTo>
                <a:lnTo>
                  <a:pt x="0" y="25762"/>
                </a:lnTo>
                <a:lnTo>
                  <a:pt x="51214" y="25762"/>
                </a:lnTo>
                <a:lnTo>
                  <a:pt x="5121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3" name="Google Shape;443;p74"/>
          <p:cNvGrpSpPr/>
          <p:nvPr/>
        </p:nvGrpSpPr>
        <p:grpSpPr>
          <a:xfrm flipH="1">
            <a:off x="2207694" y="692645"/>
            <a:ext cx="4283325" cy="3765604"/>
            <a:chOff x="3647700" y="1418025"/>
            <a:chExt cx="3459875" cy="3042175"/>
          </a:xfrm>
        </p:grpSpPr>
        <p:sp>
          <p:nvSpPr>
            <p:cNvPr id="444" name="Google Shape;444;p74"/>
            <p:cNvSpPr/>
            <p:nvPr/>
          </p:nvSpPr>
          <p:spPr>
            <a:xfrm>
              <a:off x="3647700" y="1418025"/>
              <a:ext cx="3459875" cy="3042175"/>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74"/>
            <p:cNvSpPr/>
            <p:nvPr/>
          </p:nvSpPr>
          <p:spPr>
            <a:xfrm>
              <a:off x="4342375" y="1462500"/>
              <a:ext cx="49000" cy="42250"/>
            </a:xfrm>
            <a:custGeom>
              <a:avLst/>
              <a:gdLst/>
              <a:ahLst/>
              <a:cxnLst/>
              <a:rect l="l" t="t" r="r" b="b"/>
              <a:pathLst>
                <a:path w="1960" h="1690" extrusionOk="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74"/>
            <p:cNvSpPr/>
            <p:nvPr/>
          </p:nvSpPr>
          <p:spPr>
            <a:xfrm>
              <a:off x="4466800" y="1509225"/>
              <a:ext cx="103025" cy="14100"/>
            </a:xfrm>
            <a:custGeom>
              <a:avLst/>
              <a:gdLst/>
              <a:ahLst/>
              <a:cxnLst/>
              <a:rect l="l" t="t" r="r" b="b"/>
              <a:pathLst>
                <a:path w="4121" h="564" extrusionOk="0">
                  <a:moveTo>
                    <a:pt x="0" y="0"/>
                  </a:moveTo>
                  <a:lnTo>
                    <a:pt x="0" y="113"/>
                  </a:lnTo>
                  <a:lnTo>
                    <a:pt x="4121" y="563"/>
                  </a:lnTo>
                  <a:lnTo>
                    <a:pt x="4121" y="473"/>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74"/>
            <p:cNvSpPr/>
            <p:nvPr/>
          </p:nvSpPr>
          <p:spPr>
            <a:xfrm>
              <a:off x="4670575" y="1532875"/>
              <a:ext cx="103050" cy="11850"/>
            </a:xfrm>
            <a:custGeom>
              <a:avLst/>
              <a:gdLst/>
              <a:ahLst/>
              <a:cxnLst/>
              <a:rect l="l" t="t" r="r" b="b"/>
              <a:pathLst>
                <a:path w="4122" h="474" extrusionOk="0">
                  <a:moveTo>
                    <a:pt x="1" y="0"/>
                  </a:moveTo>
                  <a:lnTo>
                    <a:pt x="4121" y="473"/>
                  </a:lnTo>
                  <a:lnTo>
                    <a:pt x="4121" y="383"/>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74"/>
            <p:cNvSpPr/>
            <p:nvPr/>
          </p:nvSpPr>
          <p:spPr>
            <a:xfrm>
              <a:off x="4877175" y="1554250"/>
              <a:ext cx="103050" cy="14100"/>
            </a:xfrm>
            <a:custGeom>
              <a:avLst/>
              <a:gdLst/>
              <a:ahLst/>
              <a:cxnLst/>
              <a:rect l="l" t="t" r="r" b="b"/>
              <a:pathLst>
                <a:path w="4122" h="564" extrusionOk="0">
                  <a:moveTo>
                    <a:pt x="1" y="1"/>
                  </a:moveTo>
                  <a:lnTo>
                    <a:pt x="4121" y="564"/>
                  </a:lnTo>
                  <a:lnTo>
                    <a:pt x="4121" y="451"/>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74"/>
            <p:cNvSpPr/>
            <p:nvPr/>
          </p:nvSpPr>
          <p:spPr>
            <a:xfrm>
              <a:off x="5055075" y="1586900"/>
              <a:ext cx="59125" cy="44500"/>
            </a:xfrm>
            <a:custGeom>
              <a:avLst/>
              <a:gdLst/>
              <a:ahLst/>
              <a:cxnLst/>
              <a:rect l="l" t="t" r="r" b="b"/>
              <a:pathLst>
                <a:path w="2365" h="1780" extrusionOk="0">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74"/>
            <p:cNvSpPr/>
            <p:nvPr/>
          </p:nvSpPr>
          <p:spPr>
            <a:xfrm>
              <a:off x="4853525" y="1649950"/>
              <a:ext cx="100800" cy="23675"/>
            </a:xfrm>
            <a:custGeom>
              <a:avLst/>
              <a:gdLst/>
              <a:ahLst/>
              <a:cxnLst/>
              <a:rect l="l" t="t" r="r" b="b"/>
              <a:pathLst>
                <a:path w="4032" h="947" extrusionOk="0">
                  <a:moveTo>
                    <a:pt x="4032" y="1"/>
                  </a:moveTo>
                  <a:lnTo>
                    <a:pt x="1" y="947"/>
                  </a:lnTo>
                  <a:lnTo>
                    <a:pt x="4032" y="113"/>
                  </a:lnTo>
                  <a:lnTo>
                    <a:pt x="403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74"/>
            <p:cNvSpPr/>
            <p:nvPr/>
          </p:nvSpPr>
          <p:spPr>
            <a:xfrm>
              <a:off x="4652000" y="1695000"/>
              <a:ext cx="100800" cy="28175"/>
            </a:xfrm>
            <a:custGeom>
              <a:avLst/>
              <a:gdLst/>
              <a:ahLst/>
              <a:cxnLst/>
              <a:rect l="l" t="t" r="r" b="b"/>
              <a:pathLst>
                <a:path w="4032" h="1127" extrusionOk="0">
                  <a:moveTo>
                    <a:pt x="4031" y="0"/>
                  </a:moveTo>
                  <a:lnTo>
                    <a:pt x="1" y="1014"/>
                  </a:lnTo>
                  <a:lnTo>
                    <a:pt x="1" y="1126"/>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74"/>
            <p:cNvSpPr/>
            <p:nvPr/>
          </p:nvSpPr>
          <p:spPr>
            <a:xfrm>
              <a:off x="4452725" y="1746225"/>
              <a:ext cx="100775" cy="33225"/>
            </a:xfrm>
            <a:custGeom>
              <a:avLst/>
              <a:gdLst/>
              <a:ahLst/>
              <a:cxnLst/>
              <a:rect l="l" t="t" r="r" b="b"/>
              <a:pathLst>
                <a:path w="4031" h="1329" extrusionOk="0">
                  <a:moveTo>
                    <a:pt x="4031" y="0"/>
                  </a:moveTo>
                  <a:lnTo>
                    <a:pt x="0" y="1216"/>
                  </a:lnTo>
                  <a:lnTo>
                    <a:pt x="90" y="1329"/>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74"/>
            <p:cNvSpPr/>
            <p:nvPr/>
          </p:nvSpPr>
          <p:spPr>
            <a:xfrm>
              <a:off x="4264700" y="1812075"/>
              <a:ext cx="94025" cy="51825"/>
            </a:xfrm>
            <a:custGeom>
              <a:avLst/>
              <a:gdLst/>
              <a:ahLst/>
              <a:cxnLst/>
              <a:rect l="l" t="t" r="r" b="b"/>
              <a:pathLst>
                <a:path w="3761" h="2073" extrusionOk="0">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74"/>
            <p:cNvSpPr/>
            <p:nvPr/>
          </p:nvSpPr>
          <p:spPr>
            <a:xfrm>
              <a:off x="4255700" y="1945500"/>
              <a:ext cx="93475" cy="47325"/>
            </a:xfrm>
            <a:custGeom>
              <a:avLst/>
              <a:gdLst/>
              <a:ahLst/>
              <a:cxnLst/>
              <a:rect l="l" t="t" r="r" b="b"/>
              <a:pathLst>
                <a:path w="3739" h="1893" extrusionOk="0">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74"/>
            <p:cNvSpPr/>
            <p:nvPr/>
          </p:nvSpPr>
          <p:spPr>
            <a:xfrm>
              <a:off x="4447650" y="2015875"/>
              <a:ext cx="100800" cy="25925"/>
            </a:xfrm>
            <a:custGeom>
              <a:avLst/>
              <a:gdLst/>
              <a:ahLst/>
              <a:cxnLst/>
              <a:rect l="l" t="t" r="r" b="b"/>
              <a:pathLst>
                <a:path w="4032" h="1037" extrusionOk="0">
                  <a:moveTo>
                    <a:pt x="91" y="0"/>
                  </a:moveTo>
                  <a:lnTo>
                    <a:pt x="1" y="113"/>
                  </a:lnTo>
                  <a:lnTo>
                    <a:pt x="4031" y="1036"/>
                  </a:lnTo>
                  <a:lnTo>
                    <a:pt x="4031" y="946"/>
                  </a:lnTo>
                  <a:lnTo>
                    <a:pt x="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74"/>
            <p:cNvSpPr/>
            <p:nvPr/>
          </p:nvSpPr>
          <p:spPr>
            <a:xfrm>
              <a:off x="4649750" y="2060900"/>
              <a:ext cx="103050" cy="23125"/>
            </a:xfrm>
            <a:custGeom>
              <a:avLst/>
              <a:gdLst/>
              <a:ahLst/>
              <a:cxnLst/>
              <a:rect l="l" t="t" r="r" b="b"/>
              <a:pathLst>
                <a:path w="4122" h="925" extrusionOk="0">
                  <a:moveTo>
                    <a:pt x="91" y="1"/>
                  </a:moveTo>
                  <a:lnTo>
                    <a:pt x="0" y="91"/>
                  </a:lnTo>
                  <a:lnTo>
                    <a:pt x="4031" y="924"/>
                  </a:lnTo>
                  <a:lnTo>
                    <a:pt x="4121" y="744"/>
                  </a:lnTo>
                  <a:lnTo>
                    <a:pt x="9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74"/>
            <p:cNvSpPr/>
            <p:nvPr/>
          </p:nvSpPr>
          <p:spPr>
            <a:xfrm>
              <a:off x="4853525" y="2100325"/>
              <a:ext cx="100800" cy="23650"/>
            </a:xfrm>
            <a:custGeom>
              <a:avLst/>
              <a:gdLst/>
              <a:ahLst/>
              <a:cxnLst/>
              <a:rect l="l" t="t" r="r" b="b"/>
              <a:pathLst>
                <a:path w="4032" h="946" extrusionOk="0">
                  <a:moveTo>
                    <a:pt x="1" y="0"/>
                  </a:moveTo>
                  <a:lnTo>
                    <a:pt x="1" y="203"/>
                  </a:lnTo>
                  <a:lnTo>
                    <a:pt x="4032" y="946"/>
                  </a:lnTo>
                  <a:lnTo>
                    <a:pt x="4032" y="766"/>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74"/>
            <p:cNvSpPr/>
            <p:nvPr/>
          </p:nvSpPr>
          <p:spPr>
            <a:xfrm>
              <a:off x="5055075" y="2140275"/>
              <a:ext cx="101350" cy="25925"/>
            </a:xfrm>
            <a:custGeom>
              <a:avLst/>
              <a:gdLst/>
              <a:ahLst/>
              <a:cxnLst/>
              <a:rect l="l" t="t" r="r" b="b"/>
              <a:pathLst>
                <a:path w="4054" h="1037" extrusionOk="0">
                  <a:moveTo>
                    <a:pt x="0" y="1"/>
                  </a:moveTo>
                  <a:lnTo>
                    <a:pt x="0" y="203"/>
                  </a:lnTo>
                  <a:lnTo>
                    <a:pt x="4053" y="1037"/>
                  </a:lnTo>
                  <a:lnTo>
                    <a:pt x="4053" y="856"/>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74"/>
            <p:cNvSpPr/>
            <p:nvPr/>
          </p:nvSpPr>
          <p:spPr>
            <a:xfrm>
              <a:off x="5257175" y="2182500"/>
              <a:ext cx="100775" cy="28175"/>
            </a:xfrm>
            <a:custGeom>
              <a:avLst/>
              <a:gdLst/>
              <a:ahLst/>
              <a:cxnLst/>
              <a:rect l="l" t="t" r="r" b="b"/>
              <a:pathLst>
                <a:path w="4031" h="1127" extrusionOk="0">
                  <a:moveTo>
                    <a:pt x="0" y="1"/>
                  </a:moveTo>
                  <a:lnTo>
                    <a:pt x="0" y="203"/>
                  </a:lnTo>
                  <a:lnTo>
                    <a:pt x="4031" y="1127"/>
                  </a:lnTo>
                  <a:lnTo>
                    <a:pt x="4031" y="946"/>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74"/>
            <p:cNvSpPr/>
            <p:nvPr/>
          </p:nvSpPr>
          <p:spPr>
            <a:xfrm>
              <a:off x="5458700" y="2229800"/>
              <a:ext cx="100800" cy="30425"/>
            </a:xfrm>
            <a:custGeom>
              <a:avLst/>
              <a:gdLst/>
              <a:ahLst/>
              <a:cxnLst/>
              <a:rect l="l" t="t" r="r" b="b"/>
              <a:pathLst>
                <a:path w="4032" h="1217" extrusionOk="0">
                  <a:moveTo>
                    <a:pt x="0" y="0"/>
                  </a:moveTo>
                  <a:lnTo>
                    <a:pt x="0" y="180"/>
                  </a:lnTo>
                  <a:lnTo>
                    <a:pt x="3941" y="1216"/>
                  </a:lnTo>
                  <a:lnTo>
                    <a:pt x="4031" y="923"/>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74"/>
            <p:cNvSpPr/>
            <p:nvPr/>
          </p:nvSpPr>
          <p:spPr>
            <a:xfrm>
              <a:off x="5657975" y="2278775"/>
              <a:ext cx="100800" cy="35475"/>
            </a:xfrm>
            <a:custGeom>
              <a:avLst/>
              <a:gdLst/>
              <a:ahLst/>
              <a:cxnLst/>
              <a:rect l="l" t="t" r="r" b="b"/>
              <a:pathLst>
                <a:path w="4032" h="1419" extrusionOk="0">
                  <a:moveTo>
                    <a:pt x="91" y="0"/>
                  </a:moveTo>
                  <a:lnTo>
                    <a:pt x="1" y="293"/>
                  </a:lnTo>
                  <a:lnTo>
                    <a:pt x="3941" y="1419"/>
                  </a:lnTo>
                  <a:lnTo>
                    <a:pt x="4031" y="1126"/>
                  </a:lnTo>
                  <a:lnTo>
                    <a:pt x="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74"/>
            <p:cNvSpPr/>
            <p:nvPr/>
          </p:nvSpPr>
          <p:spPr>
            <a:xfrm>
              <a:off x="5855000" y="2337300"/>
              <a:ext cx="100800" cy="42250"/>
            </a:xfrm>
            <a:custGeom>
              <a:avLst/>
              <a:gdLst/>
              <a:ahLst/>
              <a:cxnLst/>
              <a:rect l="l" t="t" r="r" b="b"/>
              <a:pathLst>
                <a:path w="4032" h="1690" extrusionOk="0">
                  <a:moveTo>
                    <a:pt x="91" y="1"/>
                  </a:moveTo>
                  <a:lnTo>
                    <a:pt x="1" y="294"/>
                  </a:lnTo>
                  <a:lnTo>
                    <a:pt x="3942" y="1690"/>
                  </a:lnTo>
                  <a:lnTo>
                    <a:pt x="4032" y="1330"/>
                  </a:lnTo>
                  <a:lnTo>
                    <a:pt x="9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4"/>
            <p:cNvSpPr/>
            <p:nvPr/>
          </p:nvSpPr>
          <p:spPr>
            <a:xfrm>
              <a:off x="6049800" y="2407675"/>
              <a:ext cx="98525" cy="49575"/>
            </a:xfrm>
            <a:custGeom>
              <a:avLst/>
              <a:gdLst/>
              <a:ahLst/>
              <a:cxnLst/>
              <a:rect l="l" t="t" r="r" b="b"/>
              <a:pathLst>
                <a:path w="3941" h="1983" extrusionOk="0">
                  <a:moveTo>
                    <a:pt x="90" y="1"/>
                  </a:moveTo>
                  <a:lnTo>
                    <a:pt x="0" y="293"/>
                  </a:lnTo>
                  <a:lnTo>
                    <a:pt x="3761" y="1982"/>
                  </a:lnTo>
                  <a:lnTo>
                    <a:pt x="3941" y="1599"/>
                  </a:lnTo>
                  <a:lnTo>
                    <a:pt x="9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74"/>
            <p:cNvSpPr/>
            <p:nvPr/>
          </p:nvSpPr>
          <p:spPr>
            <a:xfrm>
              <a:off x="6235000" y="2494375"/>
              <a:ext cx="94025" cy="61375"/>
            </a:xfrm>
            <a:custGeom>
              <a:avLst/>
              <a:gdLst/>
              <a:ahLst/>
              <a:cxnLst/>
              <a:rect l="l" t="t" r="r" b="b"/>
              <a:pathLst>
                <a:path w="3761" h="2455" extrusionOk="0">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74"/>
            <p:cNvSpPr/>
            <p:nvPr/>
          </p:nvSpPr>
          <p:spPr>
            <a:xfrm>
              <a:off x="6401625" y="2614275"/>
              <a:ext cx="72650" cy="86725"/>
            </a:xfrm>
            <a:custGeom>
              <a:avLst/>
              <a:gdLst/>
              <a:ahLst/>
              <a:cxnLst/>
              <a:rect l="l" t="t" r="r" b="b"/>
              <a:pathLst>
                <a:path w="2906" h="3469" extrusionOk="0">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74"/>
            <p:cNvSpPr/>
            <p:nvPr/>
          </p:nvSpPr>
          <p:spPr>
            <a:xfrm>
              <a:off x="6472000" y="2797225"/>
              <a:ext cx="30425" cy="103050"/>
            </a:xfrm>
            <a:custGeom>
              <a:avLst/>
              <a:gdLst/>
              <a:ahLst/>
              <a:cxnLst/>
              <a:rect l="l" t="t" r="r" b="b"/>
              <a:pathLst>
                <a:path w="1217" h="4122" extrusionOk="0">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74"/>
            <p:cNvSpPr/>
            <p:nvPr/>
          </p:nvSpPr>
          <p:spPr>
            <a:xfrm>
              <a:off x="6371225" y="2986950"/>
              <a:ext cx="65900" cy="94025"/>
            </a:xfrm>
            <a:custGeom>
              <a:avLst/>
              <a:gdLst/>
              <a:ahLst/>
              <a:cxnLst/>
              <a:rect l="l" t="t" r="r" b="b"/>
              <a:pathLst>
                <a:path w="2636" h="3761" extrusionOk="0">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74"/>
            <p:cNvSpPr/>
            <p:nvPr/>
          </p:nvSpPr>
          <p:spPr>
            <a:xfrm>
              <a:off x="6244575" y="3155825"/>
              <a:ext cx="74900" cy="89550"/>
            </a:xfrm>
            <a:custGeom>
              <a:avLst/>
              <a:gdLst/>
              <a:ahLst/>
              <a:cxnLst/>
              <a:rect l="l" t="t" r="r" b="b"/>
              <a:pathLst>
                <a:path w="2996" h="3582" extrusionOk="0">
                  <a:moveTo>
                    <a:pt x="2635" y="1"/>
                  </a:moveTo>
                  <a:lnTo>
                    <a:pt x="0" y="3198"/>
                  </a:lnTo>
                  <a:lnTo>
                    <a:pt x="383" y="3581"/>
                  </a:lnTo>
                  <a:lnTo>
                    <a:pt x="2995" y="384"/>
                  </a:lnTo>
                  <a:lnTo>
                    <a:pt x="26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74"/>
            <p:cNvSpPr/>
            <p:nvPr/>
          </p:nvSpPr>
          <p:spPr>
            <a:xfrm>
              <a:off x="6106075" y="3313450"/>
              <a:ext cx="79975" cy="86725"/>
            </a:xfrm>
            <a:custGeom>
              <a:avLst/>
              <a:gdLst/>
              <a:ahLst/>
              <a:cxnLst/>
              <a:rect l="l" t="t" r="r" b="b"/>
              <a:pathLst>
                <a:path w="3199" h="3469" extrusionOk="0">
                  <a:moveTo>
                    <a:pt x="2816" y="1"/>
                  </a:moveTo>
                  <a:lnTo>
                    <a:pt x="1" y="2996"/>
                  </a:lnTo>
                  <a:lnTo>
                    <a:pt x="384" y="3468"/>
                  </a:lnTo>
                  <a:lnTo>
                    <a:pt x="3198" y="361"/>
                  </a:lnTo>
                  <a:lnTo>
                    <a:pt x="28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74"/>
            <p:cNvSpPr/>
            <p:nvPr/>
          </p:nvSpPr>
          <p:spPr>
            <a:xfrm>
              <a:off x="5960850" y="3463200"/>
              <a:ext cx="84450" cy="84475"/>
            </a:xfrm>
            <a:custGeom>
              <a:avLst/>
              <a:gdLst/>
              <a:ahLst/>
              <a:cxnLst/>
              <a:rect l="l" t="t" r="r" b="b"/>
              <a:pathLst>
                <a:path w="3378" h="3379" extrusionOk="0">
                  <a:moveTo>
                    <a:pt x="2905" y="0"/>
                  </a:moveTo>
                  <a:lnTo>
                    <a:pt x="0" y="2905"/>
                  </a:lnTo>
                  <a:lnTo>
                    <a:pt x="361" y="3378"/>
                  </a:lnTo>
                  <a:lnTo>
                    <a:pt x="3378" y="383"/>
                  </a:lnTo>
                  <a:lnTo>
                    <a:pt x="290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74"/>
            <p:cNvSpPr/>
            <p:nvPr/>
          </p:nvSpPr>
          <p:spPr>
            <a:xfrm>
              <a:off x="5808275" y="3606175"/>
              <a:ext cx="88975" cy="82225"/>
            </a:xfrm>
            <a:custGeom>
              <a:avLst/>
              <a:gdLst/>
              <a:ahLst/>
              <a:cxnLst/>
              <a:rect l="l" t="t" r="r" b="b"/>
              <a:pathLst>
                <a:path w="3559" h="3289" extrusionOk="0">
                  <a:moveTo>
                    <a:pt x="3086" y="1"/>
                  </a:moveTo>
                  <a:lnTo>
                    <a:pt x="1" y="2816"/>
                  </a:lnTo>
                  <a:lnTo>
                    <a:pt x="564" y="3289"/>
                  </a:lnTo>
                  <a:lnTo>
                    <a:pt x="3559" y="474"/>
                  </a:lnTo>
                  <a:lnTo>
                    <a:pt x="308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74"/>
            <p:cNvSpPr/>
            <p:nvPr/>
          </p:nvSpPr>
          <p:spPr>
            <a:xfrm>
              <a:off x="5655725" y="3744675"/>
              <a:ext cx="88975" cy="84450"/>
            </a:xfrm>
            <a:custGeom>
              <a:avLst/>
              <a:gdLst/>
              <a:ahLst/>
              <a:cxnLst/>
              <a:rect l="l" t="t" r="r" b="b"/>
              <a:pathLst>
                <a:path w="3559" h="3378" extrusionOk="0">
                  <a:moveTo>
                    <a:pt x="3108" y="0"/>
                  </a:moveTo>
                  <a:lnTo>
                    <a:pt x="1" y="2725"/>
                  </a:lnTo>
                  <a:lnTo>
                    <a:pt x="474" y="3378"/>
                  </a:lnTo>
                  <a:lnTo>
                    <a:pt x="3558" y="563"/>
                  </a:lnTo>
                  <a:lnTo>
                    <a:pt x="310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74"/>
            <p:cNvSpPr/>
            <p:nvPr/>
          </p:nvSpPr>
          <p:spPr>
            <a:xfrm>
              <a:off x="5498675" y="3880900"/>
              <a:ext cx="91225" cy="82225"/>
            </a:xfrm>
            <a:custGeom>
              <a:avLst/>
              <a:gdLst/>
              <a:ahLst/>
              <a:cxnLst/>
              <a:rect l="l" t="t" r="r" b="b"/>
              <a:pathLst>
                <a:path w="3649" h="3289" extrusionOk="0">
                  <a:moveTo>
                    <a:pt x="3198" y="1"/>
                  </a:moveTo>
                  <a:lnTo>
                    <a:pt x="0" y="2725"/>
                  </a:lnTo>
                  <a:lnTo>
                    <a:pt x="563" y="3288"/>
                  </a:lnTo>
                  <a:lnTo>
                    <a:pt x="3648" y="654"/>
                  </a:lnTo>
                  <a:lnTo>
                    <a:pt x="31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4"/>
            <p:cNvSpPr/>
            <p:nvPr/>
          </p:nvSpPr>
          <p:spPr>
            <a:xfrm>
              <a:off x="5339350" y="4014325"/>
              <a:ext cx="93475" cy="82200"/>
            </a:xfrm>
            <a:custGeom>
              <a:avLst/>
              <a:gdLst/>
              <a:ahLst/>
              <a:cxnLst/>
              <a:rect l="l" t="t" r="r" b="b"/>
              <a:pathLst>
                <a:path w="3739" h="3288" extrusionOk="0">
                  <a:moveTo>
                    <a:pt x="3176" y="0"/>
                  </a:moveTo>
                  <a:lnTo>
                    <a:pt x="1" y="2635"/>
                  </a:lnTo>
                  <a:lnTo>
                    <a:pt x="564" y="3288"/>
                  </a:lnTo>
                  <a:lnTo>
                    <a:pt x="3739" y="676"/>
                  </a:lnTo>
                  <a:lnTo>
                    <a:pt x="31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74"/>
            <p:cNvSpPr/>
            <p:nvPr/>
          </p:nvSpPr>
          <p:spPr>
            <a:xfrm>
              <a:off x="5179475" y="4146050"/>
              <a:ext cx="94050" cy="82225"/>
            </a:xfrm>
            <a:custGeom>
              <a:avLst/>
              <a:gdLst/>
              <a:ahLst/>
              <a:cxnLst/>
              <a:rect l="l" t="t" r="r" b="b"/>
              <a:pathLst>
                <a:path w="3762" h="3289" extrusionOk="0">
                  <a:moveTo>
                    <a:pt x="3198" y="0"/>
                  </a:moveTo>
                  <a:lnTo>
                    <a:pt x="1" y="2522"/>
                  </a:lnTo>
                  <a:lnTo>
                    <a:pt x="564" y="3288"/>
                  </a:lnTo>
                  <a:lnTo>
                    <a:pt x="3761" y="653"/>
                  </a:lnTo>
                  <a:lnTo>
                    <a:pt x="31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74"/>
            <p:cNvSpPr/>
            <p:nvPr/>
          </p:nvSpPr>
          <p:spPr>
            <a:xfrm>
              <a:off x="5015675" y="4272700"/>
              <a:ext cx="98525" cy="84475"/>
            </a:xfrm>
            <a:custGeom>
              <a:avLst/>
              <a:gdLst/>
              <a:ahLst/>
              <a:cxnLst/>
              <a:rect l="l" t="t" r="r" b="b"/>
              <a:pathLst>
                <a:path w="3941" h="3379" extrusionOk="0">
                  <a:moveTo>
                    <a:pt x="3265" y="1"/>
                  </a:moveTo>
                  <a:lnTo>
                    <a:pt x="0" y="2523"/>
                  </a:lnTo>
                  <a:lnTo>
                    <a:pt x="653" y="3379"/>
                  </a:lnTo>
                  <a:lnTo>
                    <a:pt x="3941" y="834"/>
                  </a:lnTo>
                  <a:lnTo>
                    <a:pt x="326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7" name="Google Shape;477;p74"/>
          <p:cNvSpPr txBox="1">
            <a:spLocks noGrp="1"/>
          </p:cNvSpPr>
          <p:nvPr>
            <p:ph type="title" hasCustomPrompt="1"/>
          </p:nvPr>
        </p:nvSpPr>
        <p:spPr>
          <a:xfrm>
            <a:off x="714800" y="1442388"/>
            <a:ext cx="7714800" cy="1458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8" name="Google Shape;478;p74"/>
          <p:cNvSpPr txBox="1">
            <a:spLocks noGrp="1"/>
          </p:cNvSpPr>
          <p:nvPr>
            <p:ph type="subTitle" idx="1"/>
          </p:nvPr>
        </p:nvSpPr>
        <p:spPr>
          <a:xfrm>
            <a:off x="1641900" y="2993686"/>
            <a:ext cx="5860200" cy="457200"/>
          </a:xfrm>
          <a:prstGeom prst="rect">
            <a:avLst/>
          </a:prstGeom>
          <a:solidFill>
            <a:schemeClr val="accent1"/>
          </a:solid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800">
                <a:solidFill>
                  <a:schemeClr val="accent4"/>
                </a:solidFill>
                <a:latin typeface="Krona One"/>
                <a:ea typeface="Krona One"/>
                <a:cs typeface="Krona One"/>
                <a:sym typeface="Krona One"/>
              </a:defRPr>
            </a:lvl1pPr>
            <a:lvl2pPr lvl="1"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2pPr>
            <a:lvl3pPr lvl="2"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3pPr>
            <a:lvl4pPr lvl="3"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4pPr>
            <a:lvl5pPr lvl="4"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5pPr>
            <a:lvl6pPr lvl="5"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6pPr>
            <a:lvl7pPr lvl="6"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7pPr>
            <a:lvl8pPr lvl="7"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8pPr>
            <a:lvl9pPr lvl="8" algn="ctr">
              <a:lnSpc>
                <a:spcPct val="115000"/>
              </a:lnSpc>
              <a:spcBef>
                <a:spcPts val="1600"/>
              </a:spcBef>
              <a:spcAft>
                <a:spcPts val="1600"/>
              </a:spcAft>
              <a:buSzPts val="1400"/>
              <a:buNone/>
              <a:defRPr sz="1800">
                <a:solidFill>
                  <a:schemeClr val="accent4"/>
                </a:solidFill>
                <a:latin typeface="Krona One"/>
                <a:ea typeface="Krona One"/>
                <a:cs typeface="Krona One"/>
                <a:sym typeface="Krona One"/>
              </a:defRPr>
            </a:lvl9pPr>
          </a:lstStyle>
          <a:p>
            <a:endParaRPr/>
          </a:p>
        </p:txBody>
      </p:sp>
      <p:sp>
        <p:nvSpPr>
          <p:cNvPr id="479" name="Google Shape;479;p74"/>
          <p:cNvSpPr/>
          <p:nvPr/>
        </p:nvSpPr>
        <p:spPr>
          <a:xfrm rot="10800000">
            <a:off x="5742425" y="692640"/>
            <a:ext cx="2579100" cy="1138200"/>
          </a:xfrm>
          <a:prstGeom prst="rtTriangle">
            <a:avLst/>
          </a:prstGeom>
          <a:solidFill>
            <a:srgbClr val="1F424C">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74"/>
          <p:cNvSpPr/>
          <p:nvPr/>
        </p:nvSpPr>
        <p:spPr>
          <a:xfrm rot="5400000">
            <a:off x="101400" y="1413090"/>
            <a:ext cx="2579100" cy="1138200"/>
          </a:xfrm>
          <a:prstGeom prst="rtTriangle">
            <a:avLst/>
          </a:prstGeom>
          <a:solidFill>
            <a:srgbClr val="1F424C">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 Credits">
  <p:cSld name="BLANK_1_1_1_1_1_1_1_1_1_2">
    <p:spTree>
      <p:nvGrpSpPr>
        <p:cNvPr id="1" name="Shape 481"/>
        <p:cNvGrpSpPr/>
        <p:nvPr/>
      </p:nvGrpSpPr>
      <p:grpSpPr>
        <a:xfrm>
          <a:off x="0" y="0"/>
          <a:ext cx="0" cy="0"/>
          <a:chOff x="0" y="0"/>
          <a:chExt cx="0" cy="0"/>
        </a:xfrm>
      </p:grpSpPr>
      <p:sp>
        <p:nvSpPr>
          <p:cNvPr id="482" name="Google Shape;482;p82"/>
          <p:cNvSpPr txBox="1">
            <a:spLocks noGrp="1"/>
          </p:cNvSpPr>
          <p:nvPr>
            <p:ph type="title"/>
          </p:nvPr>
        </p:nvSpPr>
        <p:spPr>
          <a:xfrm>
            <a:off x="713225" y="595581"/>
            <a:ext cx="3871500" cy="909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200"/>
              <a:buNone/>
              <a:defRPr sz="5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83" name="Google Shape;483;p82"/>
          <p:cNvSpPr txBox="1">
            <a:spLocks noGrp="1"/>
          </p:cNvSpPr>
          <p:nvPr>
            <p:ph type="subTitle" idx="1"/>
          </p:nvPr>
        </p:nvSpPr>
        <p:spPr>
          <a:xfrm>
            <a:off x="724925" y="1506600"/>
            <a:ext cx="3447300" cy="144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84" name="Google Shape;484;p82"/>
          <p:cNvSpPr txBox="1"/>
          <p:nvPr/>
        </p:nvSpPr>
        <p:spPr>
          <a:xfrm>
            <a:off x="728330" y="3717675"/>
            <a:ext cx="3354000" cy="63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00"/>
              </a:spcBef>
              <a:spcAft>
                <a:spcPts val="0"/>
              </a:spcAft>
              <a:buClr>
                <a:srgbClr val="000000"/>
              </a:buClr>
              <a:buSzPts val="1000"/>
              <a:buFont typeface="Arial"/>
              <a:buNone/>
            </a:pPr>
            <a:r>
              <a:rPr lang="en-US" sz="1000" b="0" i="0" u="none" strike="noStrike" cap="none">
                <a:solidFill>
                  <a:schemeClr val="dk2"/>
                </a:solidFill>
                <a:latin typeface="Open Sans"/>
                <a:ea typeface="Open Sans"/>
                <a:cs typeface="Open Sans"/>
                <a:sym typeface="Open Sans"/>
              </a:rPr>
              <a:t>CREDITS: This presentation template was created by </a:t>
            </a:r>
            <a:r>
              <a:rPr lang="en-US" sz="1000" b="1" i="0" u="none" strike="noStrike" cap="none">
                <a:solidFill>
                  <a:schemeClr val="dk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US" sz="1000" b="0" i="0" u="none" strike="noStrike" cap="none">
                <a:solidFill>
                  <a:schemeClr val="dk2"/>
                </a:solidFill>
                <a:latin typeface="Open Sans"/>
                <a:ea typeface="Open Sans"/>
                <a:cs typeface="Open Sans"/>
                <a:sym typeface="Open Sans"/>
              </a:rPr>
              <a:t>, including icons by </a:t>
            </a:r>
            <a:r>
              <a:rPr lang="en-US" sz="1000" b="1" i="0" u="none" strike="noStrike" cap="none">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US" sz="1000" b="0" i="0" u="none" strike="noStrike" cap="none">
                <a:solidFill>
                  <a:schemeClr val="dk2"/>
                </a:solidFill>
                <a:latin typeface="Open Sans"/>
                <a:ea typeface="Open Sans"/>
                <a:cs typeface="Open Sans"/>
                <a:sym typeface="Open Sans"/>
              </a:rPr>
              <a:t>, infographics &amp; images by </a:t>
            </a:r>
            <a:r>
              <a:rPr lang="en-US" sz="1000" b="1" i="0" u="none" strike="noStrike" cap="none">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r>
              <a:rPr lang="en-US" sz="1000" b="0" i="0" u="none" strike="noStrike" cap="none">
                <a:solidFill>
                  <a:schemeClr val="dk2"/>
                </a:solidFill>
                <a:latin typeface="Open Sans"/>
                <a:ea typeface="Open Sans"/>
                <a:cs typeface="Open Sans"/>
                <a:sym typeface="Open Sans"/>
              </a:rPr>
              <a:t> and illustrations by </a:t>
            </a:r>
            <a:r>
              <a:rPr lang="en-US" sz="1000" b="1" i="0" u="none" strike="noStrike" cap="none">
                <a:solidFill>
                  <a:schemeClr val="dk2"/>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Stories</a:t>
            </a:r>
            <a:endParaRPr sz="1000" b="1" i="0" u="none" strike="noStrike" cap="none">
              <a:solidFill>
                <a:schemeClr val="dk2"/>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Ubuntu"/>
              <a:ea typeface="Ubuntu"/>
              <a:cs typeface="Ubuntu"/>
              <a:sym typeface="Ubuntu"/>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Lato"/>
              <a:ea typeface="Lato"/>
              <a:cs typeface="Lato"/>
              <a:sym typeface="Lato"/>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Lato"/>
              <a:ea typeface="Lato"/>
              <a:cs typeface="Lato"/>
              <a:sym typeface="Lato"/>
            </a:endParaRPr>
          </a:p>
        </p:txBody>
      </p:sp>
      <p:sp>
        <p:nvSpPr>
          <p:cNvPr id="485" name="Google Shape;485;p82"/>
          <p:cNvSpPr/>
          <p:nvPr/>
        </p:nvSpPr>
        <p:spPr>
          <a:xfrm>
            <a:off x="4572000" y="525"/>
            <a:ext cx="4571302" cy="5143568"/>
          </a:xfrm>
          <a:custGeom>
            <a:avLst/>
            <a:gdLst/>
            <a:ahLst/>
            <a:cxnLst/>
            <a:rect l="l" t="t" r="r" b="b"/>
            <a:pathLst>
              <a:path w="21460" h="21470" extrusionOk="0">
                <a:moveTo>
                  <a:pt x="0" y="21469"/>
                </a:moveTo>
                <a:lnTo>
                  <a:pt x="21460" y="21469"/>
                </a:lnTo>
                <a:lnTo>
                  <a:pt x="21460" y="1"/>
                </a:lnTo>
                <a:lnTo>
                  <a:pt x="0"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82"/>
          <p:cNvSpPr/>
          <p:nvPr/>
        </p:nvSpPr>
        <p:spPr>
          <a:xfrm rot="10800000" flipH="1">
            <a:off x="4565676" y="-6062"/>
            <a:ext cx="1133400" cy="51435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8"/>
        <p:cNvGrpSpPr/>
        <p:nvPr/>
      </p:nvGrpSpPr>
      <p:grpSpPr>
        <a:xfrm>
          <a:off x="0" y="0"/>
          <a:ext cx="0" cy="0"/>
          <a:chOff x="0" y="0"/>
          <a:chExt cx="0" cy="0"/>
        </a:xfrm>
      </p:grpSpPr>
      <p:sp>
        <p:nvSpPr>
          <p:cNvPr id="29" name="Google Shape;29;p60"/>
          <p:cNvSpPr/>
          <p:nvPr/>
        </p:nvSpPr>
        <p:spPr>
          <a:xfrm flipH="1">
            <a:off x="0" y="-78"/>
            <a:ext cx="9144000" cy="5139000"/>
          </a:xfrm>
          <a:prstGeom prst="rtTriangle">
            <a:avLst/>
          </a:prstGeom>
          <a:solidFill>
            <a:srgbClr val="336574">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60"/>
          <p:cNvSpPr txBox="1">
            <a:spLocks noGrp="1"/>
          </p:cNvSpPr>
          <p:nvPr>
            <p:ph type="title"/>
          </p:nvPr>
        </p:nvSpPr>
        <p:spPr>
          <a:xfrm>
            <a:off x="713225" y="393192"/>
            <a:ext cx="77175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1" name="Google Shape;31;p60"/>
          <p:cNvSpPr txBox="1">
            <a:spLocks noGrp="1"/>
          </p:cNvSpPr>
          <p:nvPr>
            <p:ph type="subTitle" idx="1"/>
          </p:nvPr>
        </p:nvSpPr>
        <p:spPr>
          <a:xfrm>
            <a:off x="2669031" y="1419404"/>
            <a:ext cx="1417200" cy="63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FFFFFF"/>
                </a:solidFill>
                <a:latin typeface="Krona One"/>
                <a:ea typeface="Krona One"/>
                <a:cs typeface="Krona One"/>
                <a:sym typeface="Krona One"/>
              </a:defRPr>
            </a:lvl1pPr>
            <a:lvl2pPr lvl="1" algn="l">
              <a:lnSpc>
                <a:spcPct val="100000"/>
              </a:lnSpc>
              <a:spcBef>
                <a:spcPts val="0"/>
              </a:spcBef>
              <a:spcAft>
                <a:spcPts val="0"/>
              </a:spcAft>
              <a:buSzPts val="1400"/>
              <a:buNone/>
              <a:defRPr>
                <a:solidFill>
                  <a:srgbClr val="FFFFFF"/>
                </a:solidFill>
                <a:latin typeface="Krona One"/>
                <a:ea typeface="Krona One"/>
                <a:cs typeface="Krona One"/>
                <a:sym typeface="Krona One"/>
              </a:defRPr>
            </a:lvl2pPr>
            <a:lvl3pPr lvl="2" algn="l">
              <a:lnSpc>
                <a:spcPct val="100000"/>
              </a:lnSpc>
              <a:spcBef>
                <a:spcPts val="0"/>
              </a:spcBef>
              <a:spcAft>
                <a:spcPts val="0"/>
              </a:spcAft>
              <a:buSzPts val="1400"/>
              <a:buNone/>
              <a:defRPr>
                <a:solidFill>
                  <a:srgbClr val="FFFFFF"/>
                </a:solidFill>
                <a:latin typeface="Krona One"/>
                <a:ea typeface="Krona One"/>
                <a:cs typeface="Krona One"/>
                <a:sym typeface="Krona One"/>
              </a:defRPr>
            </a:lvl3pPr>
            <a:lvl4pPr lvl="3" algn="l">
              <a:lnSpc>
                <a:spcPct val="100000"/>
              </a:lnSpc>
              <a:spcBef>
                <a:spcPts val="0"/>
              </a:spcBef>
              <a:spcAft>
                <a:spcPts val="0"/>
              </a:spcAft>
              <a:buSzPts val="1400"/>
              <a:buNone/>
              <a:defRPr>
                <a:solidFill>
                  <a:srgbClr val="FFFFFF"/>
                </a:solidFill>
                <a:latin typeface="Krona One"/>
                <a:ea typeface="Krona One"/>
                <a:cs typeface="Krona One"/>
                <a:sym typeface="Krona One"/>
              </a:defRPr>
            </a:lvl4pPr>
            <a:lvl5pPr lvl="4" algn="l">
              <a:lnSpc>
                <a:spcPct val="100000"/>
              </a:lnSpc>
              <a:spcBef>
                <a:spcPts val="0"/>
              </a:spcBef>
              <a:spcAft>
                <a:spcPts val="0"/>
              </a:spcAft>
              <a:buSzPts val="1400"/>
              <a:buNone/>
              <a:defRPr>
                <a:solidFill>
                  <a:srgbClr val="FFFFFF"/>
                </a:solidFill>
                <a:latin typeface="Krona One"/>
                <a:ea typeface="Krona One"/>
                <a:cs typeface="Krona One"/>
                <a:sym typeface="Krona One"/>
              </a:defRPr>
            </a:lvl5pPr>
            <a:lvl6pPr lvl="5" algn="l">
              <a:lnSpc>
                <a:spcPct val="100000"/>
              </a:lnSpc>
              <a:spcBef>
                <a:spcPts val="0"/>
              </a:spcBef>
              <a:spcAft>
                <a:spcPts val="0"/>
              </a:spcAft>
              <a:buSzPts val="1400"/>
              <a:buNone/>
              <a:defRPr>
                <a:solidFill>
                  <a:srgbClr val="FFFFFF"/>
                </a:solidFill>
                <a:latin typeface="Krona One"/>
                <a:ea typeface="Krona One"/>
                <a:cs typeface="Krona One"/>
                <a:sym typeface="Krona One"/>
              </a:defRPr>
            </a:lvl6pPr>
            <a:lvl7pPr lvl="6" algn="l">
              <a:lnSpc>
                <a:spcPct val="100000"/>
              </a:lnSpc>
              <a:spcBef>
                <a:spcPts val="0"/>
              </a:spcBef>
              <a:spcAft>
                <a:spcPts val="0"/>
              </a:spcAft>
              <a:buSzPts val="1400"/>
              <a:buNone/>
              <a:defRPr>
                <a:solidFill>
                  <a:srgbClr val="FFFFFF"/>
                </a:solidFill>
                <a:latin typeface="Krona One"/>
                <a:ea typeface="Krona One"/>
                <a:cs typeface="Krona One"/>
                <a:sym typeface="Krona One"/>
              </a:defRPr>
            </a:lvl7pPr>
            <a:lvl8pPr lvl="7" algn="l">
              <a:lnSpc>
                <a:spcPct val="100000"/>
              </a:lnSpc>
              <a:spcBef>
                <a:spcPts val="0"/>
              </a:spcBef>
              <a:spcAft>
                <a:spcPts val="0"/>
              </a:spcAft>
              <a:buSzPts val="1400"/>
              <a:buNone/>
              <a:defRPr>
                <a:solidFill>
                  <a:srgbClr val="FFFFFF"/>
                </a:solidFill>
                <a:latin typeface="Krona One"/>
                <a:ea typeface="Krona One"/>
                <a:cs typeface="Krona One"/>
                <a:sym typeface="Krona One"/>
              </a:defRPr>
            </a:lvl8pPr>
            <a:lvl9pPr lvl="8" algn="l">
              <a:lnSpc>
                <a:spcPct val="100000"/>
              </a:lnSpc>
              <a:spcBef>
                <a:spcPts val="0"/>
              </a:spcBef>
              <a:spcAft>
                <a:spcPts val="0"/>
              </a:spcAft>
              <a:buSzPts val="1400"/>
              <a:buNone/>
              <a:defRPr>
                <a:solidFill>
                  <a:srgbClr val="FFFFFF"/>
                </a:solidFill>
                <a:latin typeface="Krona One"/>
                <a:ea typeface="Krona One"/>
                <a:cs typeface="Krona One"/>
                <a:sym typeface="Krona One"/>
              </a:defRPr>
            </a:lvl9pPr>
          </a:lstStyle>
          <a:p>
            <a:endParaRPr/>
          </a:p>
        </p:txBody>
      </p:sp>
      <p:sp>
        <p:nvSpPr>
          <p:cNvPr id="32" name="Google Shape;32;p60"/>
          <p:cNvSpPr txBox="1">
            <a:spLocks noGrp="1"/>
          </p:cNvSpPr>
          <p:nvPr>
            <p:ph type="subTitle" idx="2"/>
          </p:nvPr>
        </p:nvSpPr>
        <p:spPr>
          <a:xfrm>
            <a:off x="6240931" y="1419404"/>
            <a:ext cx="1417200" cy="63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FFFFFF"/>
                </a:solidFill>
                <a:latin typeface="Krona One"/>
                <a:ea typeface="Krona One"/>
                <a:cs typeface="Krona One"/>
                <a:sym typeface="Krona One"/>
              </a:defRPr>
            </a:lvl1pPr>
            <a:lvl2pPr lvl="1" algn="l">
              <a:lnSpc>
                <a:spcPct val="100000"/>
              </a:lnSpc>
              <a:spcBef>
                <a:spcPts val="0"/>
              </a:spcBef>
              <a:spcAft>
                <a:spcPts val="0"/>
              </a:spcAft>
              <a:buSzPts val="1400"/>
              <a:buNone/>
              <a:defRPr>
                <a:solidFill>
                  <a:srgbClr val="FFFFFF"/>
                </a:solidFill>
                <a:latin typeface="Krona One"/>
                <a:ea typeface="Krona One"/>
                <a:cs typeface="Krona One"/>
                <a:sym typeface="Krona One"/>
              </a:defRPr>
            </a:lvl2pPr>
            <a:lvl3pPr lvl="2" algn="l">
              <a:lnSpc>
                <a:spcPct val="100000"/>
              </a:lnSpc>
              <a:spcBef>
                <a:spcPts val="0"/>
              </a:spcBef>
              <a:spcAft>
                <a:spcPts val="0"/>
              </a:spcAft>
              <a:buSzPts val="1400"/>
              <a:buNone/>
              <a:defRPr>
                <a:solidFill>
                  <a:srgbClr val="FFFFFF"/>
                </a:solidFill>
                <a:latin typeface="Krona One"/>
                <a:ea typeface="Krona One"/>
                <a:cs typeface="Krona One"/>
                <a:sym typeface="Krona One"/>
              </a:defRPr>
            </a:lvl3pPr>
            <a:lvl4pPr lvl="3" algn="l">
              <a:lnSpc>
                <a:spcPct val="100000"/>
              </a:lnSpc>
              <a:spcBef>
                <a:spcPts val="0"/>
              </a:spcBef>
              <a:spcAft>
                <a:spcPts val="0"/>
              </a:spcAft>
              <a:buSzPts val="1400"/>
              <a:buNone/>
              <a:defRPr>
                <a:solidFill>
                  <a:srgbClr val="FFFFFF"/>
                </a:solidFill>
                <a:latin typeface="Krona One"/>
                <a:ea typeface="Krona One"/>
                <a:cs typeface="Krona One"/>
                <a:sym typeface="Krona One"/>
              </a:defRPr>
            </a:lvl4pPr>
            <a:lvl5pPr lvl="4" algn="l">
              <a:lnSpc>
                <a:spcPct val="100000"/>
              </a:lnSpc>
              <a:spcBef>
                <a:spcPts val="0"/>
              </a:spcBef>
              <a:spcAft>
                <a:spcPts val="0"/>
              </a:spcAft>
              <a:buSzPts val="1400"/>
              <a:buNone/>
              <a:defRPr>
                <a:solidFill>
                  <a:srgbClr val="FFFFFF"/>
                </a:solidFill>
                <a:latin typeface="Krona One"/>
                <a:ea typeface="Krona One"/>
                <a:cs typeface="Krona One"/>
                <a:sym typeface="Krona One"/>
              </a:defRPr>
            </a:lvl5pPr>
            <a:lvl6pPr lvl="5" algn="l">
              <a:lnSpc>
                <a:spcPct val="100000"/>
              </a:lnSpc>
              <a:spcBef>
                <a:spcPts val="0"/>
              </a:spcBef>
              <a:spcAft>
                <a:spcPts val="0"/>
              </a:spcAft>
              <a:buSzPts val="1400"/>
              <a:buNone/>
              <a:defRPr>
                <a:solidFill>
                  <a:srgbClr val="FFFFFF"/>
                </a:solidFill>
                <a:latin typeface="Krona One"/>
                <a:ea typeface="Krona One"/>
                <a:cs typeface="Krona One"/>
                <a:sym typeface="Krona One"/>
              </a:defRPr>
            </a:lvl6pPr>
            <a:lvl7pPr lvl="6" algn="l">
              <a:lnSpc>
                <a:spcPct val="100000"/>
              </a:lnSpc>
              <a:spcBef>
                <a:spcPts val="0"/>
              </a:spcBef>
              <a:spcAft>
                <a:spcPts val="0"/>
              </a:spcAft>
              <a:buSzPts val="1400"/>
              <a:buNone/>
              <a:defRPr>
                <a:solidFill>
                  <a:srgbClr val="FFFFFF"/>
                </a:solidFill>
                <a:latin typeface="Krona One"/>
                <a:ea typeface="Krona One"/>
                <a:cs typeface="Krona One"/>
                <a:sym typeface="Krona One"/>
              </a:defRPr>
            </a:lvl7pPr>
            <a:lvl8pPr lvl="7" algn="l">
              <a:lnSpc>
                <a:spcPct val="100000"/>
              </a:lnSpc>
              <a:spcBef>
                <a:spcPts val="0"/>
              </a:spcBef>
              <a:spcAft>
                <a:spcPts val="0"/>
              </a:spcAft>
              <a:buSzPts val="1400"/>
              <a:buNone/>
              <a:defRPr>
                <a:solidFill>
                  <a:srgbClr val="FFFFFF"/>
                </a:solidFill>
                <a:latin typeface="Krona One"/>
                <a:ea typeface="Krona One"/>
                <a:cs typeface="Krona One"/>
                <a:sym typeface="Krona One"/>
              </a:defRPr>
            </a:lvl8pPr>
            <a:lvl9pPr lvl="8" algn="l">
              <a:lnSpc>
                <a:spcPct val="100000"/>
              </a:lnSpc>
              <a:spcBef>
                <a:spcPts val="0"/>
              </a:spcBef>
              <a:spcAft>
                <a:spcPts val="0"/>
              </a:spcAft>
              <a:buSzPts val="1400"/>
              <a:buNone/>
              <a:defRPr>
                <a:solidFill>
                  <a:srgbClr val="FFFFFF"/>
                </a:solidFill>
                <a:latin typeface="Krona One"/>
                <a:ea typeface="Krona One"/>
                <a:cs typeface="Krona One"/>
                <a:sym typeface="Krona One"/>
              </a:defRPr>
            </a:lvl9pPr>
          </a:lstStyle>
          <a:p>
            <a:endParaRPr/>
          </a:p>
        </p:txBody>
      </p:sp>
      <p:sp>
        <p:nvSpPr>
          <p:cNvPr id="33" name="Google Shape;33;p60"/>
          <p:cNvSpPr txBox="1">
            <a:spLocks noGrp="1"/>
          </p:cNvSpPr>
          <p:nvPr>
            <p:ph type="subTitle" idx="3"/>
          </p:nvPr>
        </p:nvSpPr>
        <p:spPr>
          <a:xfrm>
            <a:off x="1500077" y="2082239"/>
            <a:ext cx="2587800" cy="63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solidFill>
                  <a:srgbClr val="FFFFFF"/>
                </a:solidFill>
              </a:defRPr>
            </a:lvl2pPr>
            <a:lvl3pPr lvl="2" algn="l">
              <a:lnSpc>
                <a:spcPct val="100000"/>
              </a:lnSpc>
              <a:spcBef>
                <a:spcPts val="0"/>
              </a:spcBef>
              <a:spcAft>
                <a:spcPts val="0"/>
              </a:spcAft>
              <a:buSzPts val="1400"/>
              <a:buNone/>
              <a:defRPr>
                <a:solidFill>
                  <a:srgbClr val="FFFFFF"/>
                </a:solidFill>
              </a:defRPr>
            </a:lvl3pPr>
            <a:lvl4pPr lvl="3" algn="l">
              <a:lnSpc>
                <a:spcPct val="100000"/>
              </a:lnSpc>
              <a:spcBef>
                <a:spcPts val="0"/>
              </a:spcBef>
              <a:spcAft>
                <a:spcPts val="0"/>
              </a:spcAft>
              <a:buSzPts val="1400"/>
              <a:buNone/>
              <a:defRPr>
                <a:solidFill>
                  <a:srgbClr val="FFFFFF"/>
                </a:solidFill>
              </a:defRPr>
            </a:lvl4pPr>
            <a:lvl5pPr lvl="4" algn="l">
              <a:lnSpc>
                <a:spcPct val="100000"/>
              </a:lnSpc>
              <a:spcBef>
                <a:spcPts val="0"/>
              </a:spcBef>
              <a:spcAft>
                <a:spcPts val="0"/>
              </a:spcAft>
              <a:buSzPts val="1400"/>
              <a:buNone/>
              <a:defRPr>
                <a:solidFill>
                  <a:srgbClr val="FFFFFF"/>
                </a:solidFill>
              </a:defRPr>
            </a:lvl5pPr>
            <a:lvl6pPr lvl="5" algn="l">
              <a:lnSpc>
                <a:spcPct val="100000"/>
              </a:lnSpc>
              <a:spcBef>
                <a:spcPts val="0"/>
              </a:spcBef>
              <a:spcAft>
                <a:spcPts val="0"/>
              </a:spcAft>
              <a:buSzPts val="1400"/>
              <a:buNone/>
              <a:defRPr>
                <a:solidFill>
                  <a:srgbClr val="FFFFFF"/>
                </a:solidFill>
              </a:defRPr>
            </a:lvl6pPr>
            <a:lvl7pPr lvl="6" algn="l">
              <a:lnSpc>
                <a:spcPct val="100000"/>
              </a:lnSpc>
              <a:spcBef>
                <a:spcPts val="0"/>
              </a:spcBef>
              <a:spcAft>
                <a:spcPts val="0"/>
              </a:spcAft>
              <a:buSzPts val="1400"/>
              <a:buNone/>
              <a:defRPr>
                <a:solidFill>
                  <a:srgbClr val="FFFFFF"/>
                </a:solidFill>
              </a:defRPr>
            </a:lvl7pPr>
            <a:lvl8pPr lvl="7" algn="l">
              <a:lnSpc>
                <a:spcPct val="100000"/>
              </a:lnSpc>
              <a:spcBef>
                <a:spcPts val="0"/>
              </a:spcBef>
              <a:spcAft>
                <a:spcPts val="0"/>
              </a:spcAft>
              <a:buSzPts val="1400"/>
              <a:buNone/>
              <a:defRPr>
                <a:solidFill>
                  <a:srgbClr val="FFFFFF"/>
                </a:solidFill>
              </a:defRPr>
            </a:lvl8pPr>
            <a:lvl9pPr lvl="8" algn="l">
              <a:lnSpc>
                <a:spcPct val="100000"/>
              </a:lnSpc>
              <a:spcBef>
                <a:spcPts val="0"/>
              </a:spcBef>
              <a:spcAft>
                <a:spcPts val="0"/>
              </a:spcAft>
              <a:buSzPts val="1400"/>
              <a:buNone/>
              <a:defRPr>
                <a:solidFill>
                  <a:srgbClr val="FFFFFF"/>
                </a:solidFill>
              </a:defRPr>
            </a:lvl9pPr>
          </a:lstStyle>
          <a:p>
            <a:endParaRPr/>
          </a:p>
        </p:txBody>
      </p:sp>
      <p:sp>
        <p:nvSpPr>
          <p:cNvPr id="34" name="Google Shape;34;p60"/>
          <p:cNvSpPr txBox="1">
            <a:spLocks noGrp="1"/>
          </p:cNvSpPr>
          <p:nvPr>
            <p:ph type="subTitle" idx="4"/>
          </p:nvPr>
        </p:nvSpPr>
        <p:spPr>
          <a:xfrm>
            <a:off x="5072030" y="2084832"/>
            <a:ext cx="2587800" cy="63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solidFill>
                  <a:srgbClr val="FFFFFF"/>
                </a:solidFill>
              </a:defRPr>
            </a:lvl2pPr>
            <a:lvl3pPr lvl="2" algn="l">
              <a:lnSpc>
                <a:spcPct val="100000"/>
              </a:lnSpc>
              <a:spcBef>
                <a:spcPts val="0"/>
              </a:spcBef>
              <a:spcAft>
                <a:spcPts val="0"/>
              </a:spcAft>
              <a:buSzPts val="1400"/>
              <a:buNone/>
              <a:defRPr>
                <a:solidFill>
                  <a:srgbClr val="FFFFFF"/>
                </a:solidFill>
              </a:defRPr>
            </a:lvl3pPr>
            <a:lvl4pPr lvl="3" algn="l">
              <a:lnSpc>
                <a:spcPct val="100000"/>
              </a:lnSpc>
              <a:spcBef>
                <a:spcPts val="0"/>
              </a:spcBef>
              <a:spcAft>
                <a:spcPts val="0"/>
              </a:spcAft>
              <a:buSzPts val="1400"/>
              <a:buNone/>
              <a:defRPr>
                <a:solidFill>
                  <a:srgbClr val="FFFFFF"/>
                </a:solidFill>
              </a:defRPr>
            </a:lvl4pPr>
            <a:lvl5pPr lvl="4" algn="l">
              <a:lnSpc>
                <a:spcPct val="100000"/>
              </a:lnSpc>
              <a:spcBef>
                <a:spcPts val="0"/>
              </a:spcBef>
              <a:spcAft>
                <a:spcPts val="0"/>
              </a:spcAft>
              <a:buSzPts val="1400"/>
              <a:buNone/>
              <a:defRPr>
                <a:solidFill>
                  <a:srgbClr val="FFFFFF"/>
                </a:solidFill>
              </a:defRPr>
            </a:lvl5pPr>
            <a:lvl6pPr lvl="5" algn="l">
              <a:lnSpc>
                <a:spcPct val="100000"/>
              </a:lnSpc>
              <a:spcBef>
                <a:spcPts val="0"/>
              </a:spcBef>
              <a:spcAft>
                <a:spcPts val="0"/>
              </a:spcAft>
              <a:buSzPts val="1400"/>
              <a:buNone/>
              <a:defRPr>
                <a:solidFill>
                  <a:srgbClr val="FFFFFF"/>
                </a:solidFill>
              </a:defRPr>
            </a:lvl6pPr>
            <a:lvl7pPr lvl="6" algn="l">
              <a:lnSpc>
                <a:spcPct val="100000"/>
              </a:lnSpc>
              <a:spcBef>
                <a:spcPts val="0"/>
              </a:spcBef>
              <a:spcAft>
                <a:spcPts val="0"/>
              </a:spcAft>
              <a:buSzPts val="1400"/>
              <a:buNone/>
              <a:defRPr>
                <a:solidFill>
                  <a:srgbClr val="FFFFFF"/>
                </a:solidFill>
              </a:defRPr>
            </a:lvl7pPr>
            <a:lvl8pPr lvl="7" algn="l">
              <a:lnSpc>
                <a:spcPct val="100000"/>
              </a:lnSpc>
              <a:spcBef>
                <a:spcPts val="0"/>
              </a:spcBef>
              <a:spcAft>
                <a:spcPts val="0"/>
              </a:spcAft>
              <a:buSzPts val="1400"/>
              <a:buNone/>
              <a:defRPr>
                <a:solidFill>
                  <a:srgbClr val="FFFFFF"/>
                </a:solidFill>
              </a:defRPr>
            </a:lvl8pPr>
            <a:lvl9pPr lvl="8" algn="l">
              <a:lnSpc>
                <a:spcPct val="100000"/>
              </a:lnSpc>
              <a:spcBef>
                <a:spcPts val="0"/>
              </a:spcBef>
              <a:spcAft>
                <a:spcPts val="0"/>
              </a:spcAft>
              <a:buSzPts val="1400"/>
              <a:buNone/>
              <a:defRPr>
                <a:solidFill>
                  <a:srgbClr val="FFFFFF"/>
                </a:solidFill>
              </a:defRPr>
            </a:lvl9pPr>
          </a:lstStyle>
          <a:p>
            <a:endParaRPr/>
          </a:p>
        </p:txBody>
      </p:sp>
      <p:sp>
        <p:nvSpPr>
          <p:cNvPr id="35" name="Google Shape;35;p60"/>
          <p:cNvSpPr txBox="1">
            <a:spLocks noGrp="1"/>
          </p:cNvSpPr>
          <p:nvPr>
            <p:ph type="subTitle" idx="5"/>
          </p:nvPr>
        </p:nvSpPr>
        <p:spPr>
          <a:xfrm>
            <a:off x="2671996" y="3107210"/>
            <a:ext cx="1417200" cy="63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FFFFFF"/>
                </a:solidFill>
                <a:latin typeface="Krona One"/>
                <a:ea typeface="Krona One"/>
                <a:cs typeface="Krona One"/>
                <a:sym typeface="Krona One"/>
              </a:defRPr>
            </a:lvl1pPr>
            <a:lvl2pPr lvl="1" algn="l">
              <a:lnSpc>
                <a:spcPct val="100000"/>
              </a:lnSpc>
              <a:spcBef>
                <a:spcPts val="0"/>
              </a:spcBef>
              <a:spcAft>
                <a:spcPts val="0"/>
              </a:spcAft>
              <a:buSzPts val="1400"/>
              <a:buNone/>
              <a:defRPr>
                <a:solidFill>
                  <a:srgbClr val="FFFFFF"/>
                </a:solidFill>
                <a:latin typeface="Krona One"/>
                <a:ea typeface="Krona One"/>
                <a:cs typeface="Krona One"/>
                <a:sym typeface="Krona One"/>
              </a:defRPr>
            </a:lvl2pPr>
            <a:lvl3pPr lvl="2" algn="l">
              <a:lnSpc>
                <a:spcPct val="100000"/>
              </a:lnSpc>
              <a:spcBef>
                <a:spcPts val="0"/>
              </a:spcBef>
              <a:spcAft>
                <a:spcPts val="0"/>
              </a:spcAft>
              <a:buSzPts val="1400"/>
              <a:buNone/>
              <a:defRPr>
                <a:solidFill>
                  <a:srgbClr val="FFFFFF"/>
                </a:solidFill>
                <a:latin typeface="Krona One"/>
                <a:ea typeface="Krona One"/>
                <a:cs typeface="Krona One"/>
                <a:sym typeface="Krona One"/>
              </a:defRPr>
            </a:lvl3pPr>
            <a:lvl4pPr lvl="3" algn="l">
              <a:lnSpc>
                <a:spcPct val="100000"/>
              </a:lnSpc>
              <a:spcBef>
                <a:spcPts val="0"/>
              </a:spcBef>
              <a:spcAft>
                <a:spcPts val="0"/>
              </a:spcAft>
              <a:buSzPts val="1400"/>
              <a:buNone/>
              <a:defRPr>
                <a:solidFill>
                  <a:srgbClr val="FFFFFF"/>
                </a:solidFill>
                <a:latin typeface="Krona One"/>
                <a:ea typeface="Krona One"/>
                <a:cs typeface="Krona One"/>
                <a:sym typeface="Krona One"/>
              </a:defRPr>
            </a:lvl4pPr>
            <a:lvl5pPr lvl="4" algn="l">
              <a:lnSpc>
                <a:spcPct val="100000"/>
              </a:lnSpc>
              <a:spcBef>
                <a:spcPts val="0"/>
              </a:spcBef>
              <a:spcAft>
                <a:spcPts val="0"/>
              </a:spcAft>
              <a:buSzPts val="1400"/>
              <a:buNone/>
              <a:defRPr>
                <a:solidFill>
                  <a:srgbClr val="FFFFFF"/>
                </a:solidFill>
                <a:latin typeface="Krona One"/>
                <a:ea typeface="Krona One"/>
                <a:cs typeface="Krona One"/>
                <a:sym typeface="Krona One"/>
              </a:defRPr>
            </a:lvl5pPr>
            <a:lvl6pPr lvl="5" algn="l">
              <a:lnSpc>
                <a:spcPct val="100000"/>
              </a:lnSpc>
              <a:spcBef>
                <a:spcPts val="0"/>
              </a:spcBef>
              <a:spcAft>
                <a:spcPts val="0"/>
              </a:spcAft>
              <a:buSzPts val="1400"/>
              <a:buNone/>
              <a:defRPr>
                <a:solidFill>
                  <a:srgbClr val="FFFFFF"/>
                </a:solidFill>
                <a:latin typeface="Krona One"/>
                <a:ea typeface="Krona One"/>
                <a:cs typeface="Krona One"/>
                <a:sym typeface="Krona One"/>
              </a:defRPr>
            </a:lvl6pPr>
            <a:lvl7pPr lvl="6" algn="l">
              <a:lnSpc>
                <a:spcPct val="100000"/>
              </a:lnSpc>
              <a:spcBef>
                <a:spcPts val="0"/>
              </a:spcBef>
              <a:spcAft>
                <a:spcPts val="0"/>
              </a:spcAft>
              <a:buSzPts val="1400"/>
              <a:buNone/>
              <a:defRPr>
                <a:solidFill>
                  <a:srgbClr val="FFFFFF"/>
                </a:solidFill>
                <a:latin typeface="Krona One"/>
                <a:ea typeface="Krona One"/>
                <a:cs typeface="Krona One"/>
                <a:sym typeface="Krona One"/>
              </a:defRPr>
            </a:lvl7pPr>
            <a:lvl8pPr lvl="7" algn="l">
              <a:lnSpc>
                <a:spcPct val="100000"/>
              </a:lnSpc>
              <a:spcBef>
                <a:spcPts val="0"/>
              </a:spcBef>
              <a:spcAft>
                <a:spcPts val="0"/>
              </a:spcAft>
              <a:buSzPts val="1400"/>
              <a:buNone/>
              <a:defRPr>
                <a:solidFill>
                  <a:srgbClr val="FFFFFF"/>
                </a:solidFill>
                <a:latin typeface="Krona One"/>
                <a:ea typeface="Krona One"/>
                <a:cs typeface="Krona One"/>
                <a:sym typeface="Krona One"/>
              </a:defRPr>
            </a:lvl8pPr>
            <a:lvl9pPr lvl="8" algn="l">
              <a:lnSpc>
                <a:spcPct val="100000"/>
              </a:lnSpc>
              <a:spcBef>
                <a:spcPts val="0"/>
              </a:spcBef>
              <a:spcAft>
                <a:spcPts val="0"/>
              </a:spcAft>
              <a:buSzPts val="1400"/>
              <a:buNone/>
              <a:defRPr>
                <a:solidFill>
                  <a:srgbClr val="FFFFFF"/>
                </a:solidFill>
                <a:latin typeface="Krona One"/>
                <a:ea typeface="Krona One"/>
                <a:cs typeface="Krona One"/>
                <a:sym typeface="Krona One"/>
              </a:defRPr>
            </a:lvl9pPr>
          </a:lstStyle>
          <a:p>
            <a:endParaRPr/>
          </a:p>
        </p:txBody>
      </p:sp>
      <p:sp>
        <p:nvSpPr>
          <p:cNvPr id="36" name="Google Shape;36;p60"/>
          <p:cNvSpPr txBox="1">
            <a:spLocks noGrp="1"/>
          </p:cNvSpPr>
          <p:nvPr>
            <p:ph type="subTitle" idx="6"/>
          </p:nvPr>
        </p:nvSpPr>
        <p:spPr>
          <a:xfrm>
            <a:off x="5072030" y="3749040"/>
            <a:ext cx="2587800" cy="63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solidFill>
                  <a:srgbClr val="FFFFFF"/>
                </a:solidFill>
              </a:defRPr>
            </a:lvl2pPr>
            <a:lvl3pPr lvl="2" algn="l">
              <a:lnSpc>
                <a:spcPct val="100000"/>
              </a:lnSpc>
              <a:spcBef>
                <a:spcPts val="0"/>
              </a:spcBef>
              <a:spcAft>
                <a:spcPts val="0"/>
              </a:spcAft>
              <a:buSzPts val="1400"/>
              <a:buNone/>
              <a:defRPr>
                <a:solidFill>
                  <a:srgbClr val="FFFFFF"/>
                </a:solidFill>
              </a:defRPr>
            </a:lvl3pPr>
            <a:lvl4pPr lvl="3" algn="l">
              <a:lnSpc>
                <a:spcPct val="100000"/>
              </a:lnSpc>
              <a:spcBef>
                <a:spcPts val="0"/>
              </a:spcBef>
              <a:spcAft>
                <a:spcPts val="0"/>
              </a:spcAft>
              <a:buSzPts val="1400"/>
              <a:buNone/>
              <a:defRPr>
                <a:solidFill>
                  <a:srgbClr val="FFFFFF"/>
                </a:solidFill>
              </a:defRPr>
            </a:lvl4pPr>
            <a:lvl5pPr lvl="4" algn="l">
              <a:lnSpc>
                <a:spcPct val="100000"/>
              </a:lnSpc>
              <a:spcBef>
                <a:spcPts val="0"/>
              </a:spcBef>
              <a:spcAft>
                <a:spcPts val="0"/>
              </a:spcAft>
              <a:buSzPts val="1400"/>
              <a:buNone/>
              <a:defRPr>
                <a:solidFill>
                  <a:srgbClr val="FFFFFF"/>
                </a:solidFill>
              </a:defRPr>
            </a:lvl5pPr>
            <a:lvl6pPr lvl="5" algn="l">
              <a:lnSpc>
                <a:spcPct val="100000"/>
              </a:lnSpc>
              <a:spcBef>
                <a:spcPts val="0"/>
              </a:spcBef>
              <a:spcAft>
                <a:spcPts val="0"/>
              </a:spcAft>
              <a:buSzPts val="1400"/>
              <a:buNone/>
              <a:defRPr>
                <a:solidFill>
                  <a:srgbClr val="FFFFFF"/>
                </a:solidFill>
              </a:defRPr>
            </a:lvl6pPr>
            <a:lvl7pPr lvl="6" algn="l">
              <a:lnSpc>
                <a:spcPct val="100000"/>
              </a:lnSpc>
              <a:spcBef>
                <a:spcPts val="0"/>
              </a:spcBef>
              <a:spcAft>
                <a:spcPts val="0"/>
              </a:spcAft>
              <a:buSzPts val="1400"/>
              <a:buNone/>
              <a:defRPr>
                <a:solidFill>
                  <a:srgbClr val="FFFFFF"/>
                </a:solidFill>
              </a:defRPr>
            </a:lvl7pPr>
            <a:lvl8pPr lvl="7" algn="l">
              <a:lnSpc>
                <a:spcPct val="100000"/>
              </a:lnSpc>
              <a:spcBef>
                <a:spcPts val="0"/>
              </a:spcBef>
              <a:spcAft>
                <a:spcPts val="0"/>
              </a:spcAft>
              <a:buSzPts val="1400"/>
              <a:buNone/>
              <a:defRPr>
                <a:solidFill>
                  <a:srgbClr val="FFFFFF"/>
                </a:solidFill>
              </a:defRPr>
            </a:lvl8pPr>
            <a:lvl9pPr lvl="8" algn="l">
              <a:lnSpc>
                <a:spcPct val="100000"/>
              </a:lnSpc>
              <a:spcBef>
                <a:spcPts val="0"/>
              </a:spcBef>
              <a:spcAft>
                <a:spcPts val="0"/>
              </a:spcAft>
              <a:buSzPts val="1400"/>
              <a:buNone/>
              <a:defRPr>
                <a:solidFill>
                  <a:srgbClr val="FFFFFF"/>
                </a:solidFill>
              </a:defRPr>
            </a:lvl9pPr>
          </a:lstStyle>
          <a:p>
            <a:endParaRPr/>
          </a:p>
        </p:txBody>
      </p:sp>
      <p:sp>
        <p:nvSpPr>
          <p:cNvPr id="37" name="Google Shape;37;p60"/>
          <p:cNvSpPr txBox="1">
            <a:spLocks noGrp="1"/>
          </p:cNvSpPr>
          <p:nvPr>
            <p:ph type="subTitle" idx="7"/>
          </p:nvPr>
        </p:nvSpPr>
        <p:spPr>
          <a:xfrm>
            <a:off x="1500077" y="3752989"/>
            <a:ext cx="2587800" cy="63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solidFill>
                  <a:srgbClr val="FFFFFF"/>
                </a:solidFill>
              </a:defRPr>
            </a:lvl2pPr>
            <a:lvl3pPr lvl="2" algn="l">
              <a:lnSpc>
                <a:spcPct val="100000"/>
              </a:lnSpc>
              <a:spcBef>
                <a:spcPts val="0"/>
              </a:spcBef>
              <a:spcAft>
                <a:spcPts val="0"/>
              </a:spcAft>
              <a:buSzPts val="1400"/>
              <a:buNone/>
              <a:defRPr>
                <a:solidFill>
                  <a:srgbClr val="FFFFFF"/>
                </a:solidFill>
              </a:defRPr>
            </a:lvl3pPr>
            <a:lvl4pPr lvl="3" algn="l">
              <a:lnSpc>
                <a:spcPct val="100000"/>
              </a:lnSpc>
              <a:spcBef>
                <a:spcPts val="0"/>
              </a:spcBef>
              <a:spcAft>
                <a:spcPts val="0"/>
              </a:spcAft>
              <a:buSzPts val="1400"/>
              <a:buNone/>
              <a:defRPr>
                <a:solidFill>
                  <a:srgbClr val="FFFFFF"/>
                </a:solidFill>
              </a:defRPr>
            </a:lvl4pPr>
            <a:lvl5pPr lvl="4" algn="l">
              <a:lnSpc>
                <a:spcPct val="100000"/>
              </a:lnSpc>
              <a:spcBef>
                <a:spcPts val="0"/>
              </a:spcBef>
              <a:spcAft>
                <a:spcPts val="0"/>
              </a:spcAft>
              <a:buSzPts val="1400"/>
              <a:buNone/>
              <a:defRPr>
                <a:solidFill>
                  <a:srgbClr val="FFFFFF"/>
                </a:solidFill>
              </a:defRPr>
            </a:lvl5pPr>
            <a:lvl6pPr lvl="5" algn="l">
              <a:lnSpc>
                <a:spcPct val="100000"/>
              </a:lnSpc>
              <a:spcBef>
                <a:spcPts val="0"/>
              </a:spcBef>
              <a:spcAft>
                <a:spcPts val="0"/>
              </a:spcAft>
              <a:buSzPts val="1400"/>
              <a:buNone/>
              <a:defRPr>
                <a:solidFill>
                  <a:srgbClr val="FFFFFF"/>
                </a:solidFill>
              </a:defRPr>
            </a:lvl6pPr>
            <a:lvl7pPr lvl="6" algn="l">
              <a:lnSpc>
                <a:spcPct val="100000"/>
              </a:lnSpc>
              <a:spcBef>
                <a:spcPts val="0"/>
              </a:spcBef>
              <a:spcAft>
                <a:spcPts val="0"/>
              </a:spcAft>
              <a:buSzPts val="1400"/>
              <a:buNone/>
              <a:defRPr>
                <a:solidFill>
                  <a:srgbClr val="FFFFFF"/>
                </a:solidFill>
              </a:defRPr>
            </a:lvl7pPr>
            <a:lvl8pPr lvl="7" algn="l">
              <a:lnSpc>
                <a:spcPct val="100000"/>
              </a:lnSpc>
              <a:spcBef>
                <a:spcPts val="0"/>
              </a:spcBef>
              <a:spcAft>
                <a:spcPts val="0"/>
              </a:spcAft>
              <a:buSzPts val="1400"/>
              <a:buNone/>
              <a:defRPr>
                <a:solidFill>
                  <a:srgbClr val="FFFFFF"/>
                </a:solidFill>
              </a:defRPr>
            </a:lvl8pPr>
            <a:lvl9pPr lvl="8" algn="l">
              <a:lnSpc>
                <a:spcPct val="100000"/>
              </a:lnSpc>
              <a:spcBef>
                <a:spcPts val="0"/>
              </a:spcBef>
              <a:spcAft>
                <a:spcPts val="0"/>
              </a:spcAft>
              <a:buSzPts val="1400"/>
              <a:buNone/>
              <a:defRPr>
                <a:solidFill>
                  <a:srgbClr val="FFFFFF"/>
                </a:solidFill>
              </a:defRPr>
            </a:lvl9pPr>
          </a:lstStyle>
          <a:p>
            <a:endParaRPr/>
          </a:p>
        </p:txBody>
      </p:sp>
      <p:sp>
        <p:nvSpPr>
          <p:cNvPr id="38" name="Google Shape;38;p60"/>
          <p:cNvSpPr txBox="1">
            <a:spLocks noGrp="1"/>
          </p:cNvSpPr>
          <p:nvPr>
            <p:ph type="subTitle" idx="8"/>
          </p:nvPr>
        </p:nvSpPr>
        <p:spPr>
          <a:xfrm>
            <a:off x="6244953" y="3107210"/>
            <a:ext cx="1417200" cy="63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rgbClr val="FFFFFF"/>
                </a:solidFill>
                <a:latin typeface="Krona One"/>
                <a:ea typeface="Krona One"/>
                <a:cs typeface="Krona One"/>
                <a:sym typeface="Krona One"/>
              </a:defRPr>
            </a:lvl1pPr>
            <a:lvl2pPr lvl="1" algn="l">
              <a:lnSpc>
                <a:spcPct val="100000"/>
              </a:lnSpc>
              <a:spcBef>
                <a:spcPts val="0"/>
              </a:spcBef>
              <a:spcAft>
                <a:spcPts val="0"/>
              </a:spcAft>
              <a:buSzPts val="1400"/>
              <a:buNone/>
              <a:defRPr>
                <a:solidFill>
                  <a:srgbClr val="FFFFFF"/>
                </a:solidFill>
                <a:latin typeface="Krona One"/>
                <a:ea typeface="Krona One"/>
                <a:cs typeface="Krona One"/>
                <a:sym typeface="Krona One"/>
              </a:defRPr>
            </a:lvl2pPr>
            <a:lvl3pPr lvl="2" algn="l">
              <a:lnSpc>
                <a:spcPct val="100000"/>
              </a:lnSpc>
              <a:spcBef>
                <a:spcPts val="0"/>
              </a:spcBef>
              <a:spcAft>
                <a:spcPts val="0"/>
              </a:spcAft>
              <a:buSzPts val="1400"/>
              <a:buNone/>
              <a:defRPr>
                <a:solidFill>
                  <a:srgbClr val="FFFFFF"/>
                </a:solidFill>
                <a:latin typeface="Krona One"/>
                <a:ea typeface="Krona One"/>
                <a:cs typeface="Krona One"/>
                <a:sym typeface="Krona One"/>
              </a:defRPr>
            </a:lvl3pPr>
            <a:lvl4pPr lvl="3" algn="l">
              <a:lnSpc>
                <a:spcPct val="100000"/>
              </a:lnSpc>
              <a:spcBef>
                <a:spcPts val="0"/>
              </a:spcBef>
              <a:spcAft>
                <a:spcPts val="0"/>
              </a:spcAft>
              <a:buSzPts val="1400"/>
              <a:buNone/>
              <a:defRPr>
                <a:solidFill>
                  <a:srgbClr val="FFFFFF"/>
                </a:solidFill>
                <a:latin typeface="Krona One"/>
                <a:ea typeface="Krona One"/>
                <a:cs typeface="Krona One"/>
                <a:sym typeface="Krona One"/>
              </a:defRPr>
            </a:lvl4pPr>
            <a:lvl5pPr lvl="4" algn="l">
              <a:lnSpc>
                <a:spcPct val="100000"/>
              </a:lnSpc>
              <a:spcBef>
                <a:spcPts val="0"/>
              </a:spcBef>
              <a:spcAft>
                <a:spcPts val="0"/>
              </a:spcAft>
              <a:buSzPts val="1400"/>
              <a:buNone/>
              <a:defRPr>
                <a:solidFill>
                  <a:srgbClr val="FFFFFF"/>
                </a:solidFill>
                <a:latin typeface="Krona One"/>
                <a:ea typeface="Krona One"/>
                <a:cs typeface="Krona One"/>
                <a:sym typeface="Krona One"/>
              </a:defRPr>
            </a:lvl5pPr>
            <a:lvl6pPr lvl="5" algn="l">
              <a:lnSpc>
                <a:spcPct val="100000"/>
              </a:lnSpc>
              <a:spcBef>
                <a:spcPts val="0"/>
              </a:spcBef>
              <a:spcAft>
                <a:spcPts val="0"/>
              </a:spcAft>
              <a:buSzPts val="1400"/>
              <a:buNone/>
              <a:defRPr>
                <a:solidFill>
                  <a:srgbClr val="FFFFFF"/>
                </a:solidFill>
                <a:latin typeface="Krona One"/>
                <a:ea typeface="Krona One"/>
                <a:cs typeface="Krona One"/>
                <a:sym typeface="Krona One"/>
              </a:defRPr>
            </a:lvl6pPr>
            <a:lvl7pPr lvl="6" algn="l">
              <a:lnSpc>
                <a:spcPct val="100000"/>
              </a:lnSpc>
              <a:spcBef>
                <a:spcPts val="0"/>
              </a:spcBef>
              <a:spcAft>
                <a:spcPts val="0"/>
              </a:spcAft>
              <a:buSzPts val="1400"/>
              <a:buNone/>
              <a:defRPr>
                <a:solidFill>
                  <a:srgbClr val="FFFFFF"/>
                </a:solidFill>
                <a:latin typeface="Krona One"/>
                <a:ea typeface="Krona One"/>
                <a:cs typeface="Krona One"/>
                <a:sym typeface="Krona One"/>
              </a:defRPr>
            </a:lvl7pPr>
            <a:lvl8pPr lvl="7" algn="l">
              <a:lnSpc>
                <a:spcPct val="100000"/>
              </a:lnSpc>
              <a:spcBef>
                <a:spcPts val="0"/>
              </a:spcBef>
              <a:spcAft>
                <a:spcPts val="0"/>
              </a:spcAft>
              <a:buSzPts val="1400"/>
              <a:buNone/>
              <a:defRPr>
                <a:solidFill>
                  <a:srgbClr val="FFFFFF"/>
                </a:solidFill>
                <a:latin typeface="Krona One"/>
                <a:ea typeface="Krona One"/>
                <a:cs typeface="Krona One"/>
                <a:sym typeface="Krona One"/>
              </a:defRPr>
            </a:lvl8pPr>
            <a:lvl9pPr lvl="8" algn="l">
              <a:lnSpc>
                <a:spcPct val="100000"/>
              </a:lnSpc>
              <a:spcBef>
                <a:spcPts val="0"/>
              </a:spcBef>
              <a:spcAft>
                <a:spcPts val="0"/>
              </a:spcAft>
              <a:buSzPts val="1400"/>
              <a:buNone/>
              <a:defRPr>
                <a:solidFill>
                  <a:srgbClr val="FFFFFF"/>
                </a:solidFill>
                <a:latin typeface="Krona One"/>
                <a:ea typeface="Krona One"/>
                <a:cs typeface="Krona One"/>
                <a:sym typeface="Krona One"/>
              </a:defRPr>
            </a:lvl9pPr>
          </a:lstStyle>
          <a:p>
            <a:endParaRPr/>
          </a:p>
        </p:txBody>
      </p:sp>
      <p:grpSp>
        <p:nvGrpSpPr>
          <p:cNvPr id="39" name="Google Shape;39;p60"/>
          <p:cNvGrpSpPr/>
          <p:nvPr/>
        </p:nvGrpSpPr>
        <p:grpSpPr>
          <a:xfrm rot="-748857">
            <a:off x="7169259" y="3605017"/>
            <a:ext cx="2411212" cy="1590175"/>
            <a:chOff x="7512977" y="3864393"/>
            <a:chExt cx="2411380" cy="1590286"/>
          </a:xfrm>
        </p:grpSpPr>
        <p:sp>
          <p:nvSpPr>
            <p:cNvPr id="40" name="Google Shape;40;p60"/>
            <p:cNvSpPr/>
            <p:nvPr/>
          </p:nvSpPr>
          <p:spPr>
            <a:xfrm rot="-1800015">
              <a:off x="7532258" y="4844220"/>
              <a:ext cx="1076992" cy="365707"/>
            </a:xfrm>
            <a:prstGeom prst="rect">
              <a:avLst/>
            </a:prstGeom>
            <a:solidFill>
              <a:srgbClr val="FFFFFF">
                <a:alpha val="5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0"/>
            <p:cNvSpPr/>
            <p:nvPr/>
          </p:nvSpPr>
          <p:spPr>
            <a:xfrm rot="-1800015">
              <a:off x="8828083" y="4109145"/>
              <a:ext cx="1076992" cy="365707"/>
            </a:xfrm>
            <a:prstGeom prst="rect">
              <a:avLst/>
            </a:prstGeom>
            <a:solidFill>
              <a:srgbClr val="FFFFFF">
                <a:alpha val="5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 name="Google Shape;42;p60"/>
          <p:cNvSpPr txBox="1">
            <a:spLocks noGrp="1"/>
          </p:cNvSpPr>
          <p:nvPr>
            <p:ph type="title" idx="9"/>
          </p:nvPr>
        </p:nvSpPr>
        <p:spPr>
          <a:xfrm>
            <a:off x="1495488" y="1419400"/>
            <a:ext cx="1104900" cy="65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3600">
                <a:solidFill>
                  <a:schemeClr val="accent4"/>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43" name="Google Shape;43;p60"/>
          <p:cNvSpPr txBox="1">
            <a:spLocks noGrp="1"/>
          </p:cNvSpPr>
          <p:nvPr>
            <p:ph type="title" idx="13"/>
          </p:nvPr>
        </p:nvSpPr>
        <p:spPr>
          <a:xfrm>
            <a:off x="1495488" y="3107200"/>
            <a:ext cx="1104900" cy="65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3600">
                <a:solidFill>
                  <a:schemeClr val="accent4"/>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44" name="Google Shape;44;p60"/>
          <p:cNvSpPr txBox="1">
            <a:spLocks noGrp="1"/>
          </p:cNvSpPr>
          <p:nvPr>
            <p:ph type="title" idx="14"/>
          </p:nvPr>
        </p:nvSpPr>
        <p:spPr>
          <a:xfrm>
            <a:off x="5069200" y="1419400"/>
            <a:ext cx="1104900" cy="65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3600">
                <a:solidFill>
                  <a:schemeClr val="accent4"/>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45" name="Google Shape;45;p60"/>
          <p:cNvSpPr txBox="1">
            <a:spLocks noGrp="1"/>
          </p:cNvSpPr>
          <p:nvPr>
            <p:ph type="title" idx="15"/>
          </p:nvPr>
        </p:nvSpPr>
        <p:spPr>
          <a:xfrm>
            <a:off x="5069200" y="3107200"/>
            <a:ext cx="1104900" cy="65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3600">
                <a:solidFill>
                  <a:schemeClr val="accent4"/>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7"/>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BLANK_2">
    <p:spTree>
      <p:nvGrpSpPr>
        <p:cNvPr id="1" name="Shape 4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61"/>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61"/>
          <p:cNvSpPr txBox="1">
            <a:spLocks noGrp="1"/>
          </p:cNvSpPr>
          <p:nvPr>
            <p:ph type="subTitle" idx="1"/>
          </p:nvPr>
        </p:nvSpPr>
        <p:spPr>
          <a:xfrm>
            <a:off x="876875" y="1534538"/>
            <a:ext cx="3039000" cy="1065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61"/>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1"/>
          <p:cNvSpPr txBox="1">
            <a:spLocks noGrp="1"/>
          </p:cNvSpPr>
          <p:nvPr>
            <p:ph type="title"/>
          </p:nvPr>
        </p:nvSpPr>
        <p:spPr>
          <a:xfrm>
            <a:off x="1808700" y="596814"/>
            <a:ext cx="1194600" cy="69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000">
                <a:solidFill>
                  <a:schemeClr val="dk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1" name="Google Shape;51;p61"/>
          <p:cNvSpPr/>
          <p:nvPr/>
        </p:nvSpPr>
        <p:spPr>
          <a:xfrm>
            <a:off x="131999" y="4154250"/>
            <a:ext cx="4548000" cy="2221200"/>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
        <p:cNvGrpSpPr/>
        <p:nvPr/>
      </p:nvGrpSpPr>
      <p:grpSpPr>
        <a:xfrm>
          <a:off x="0" y="0"/>
          <a:ext cx="0" cy="0"/>
          <a:chOff x="0" y="0"/>
          <a:chExt cx="0" cy="0"/>
        </a:xfrm>
      </p:grpSpPr>
      <p:sp>
        <p:nvSpPr>
          <p:cNvPr id="53" name="Google Shape;53;p62"/>
          <p:cNvSpPr/>
          <p:nvPr/>
        </p:nvSpPr>
        <p:spPr>
          <a:xfrm flipH="1">
            <a:off x="-682875"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2"/>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55" name="Google Shape;55;p62"/>
          <p:cNvSpPr txBox="1">
            <a:spLocks noGrp="1"/>
          </p:cNvSpPr>
          <p:nvPr>
            <p:ph type="body" idx="1"/>
          </p:nvPr>
        </p:nvSpPr>
        <p:spPr>
          <a:xfrm>
            <a:off x="713225" y="1152475"/>
            <a:ext cx="7717500" cy="28752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lt1"/>
              </a:buClr>
              <a:buSzPts val="1100"/>
              <a:buFont typeface="Lato"/>
              <a:buAutoNum type="arabicPeriod"/>
              <a:defRPr sz="1200"/>
            </a:lvl1pPr>
            <a:lvl2pPr marL="914400" lvl="1" indent="-298450" algn="l">
              <a:lnSpc>
                <a:spcPct val="115000"/>
              </a:lnSpc>
              <a:spcBef>
                <a:spcPts val="1600"/>
              </a:spcBef>
              <a:spcAft>
                <a:spcPts val="0"/>
              </a:spcAft>
              <a:buClr>
                <a:schemeClr val="lt1"/>
              </a:buClr>
              <a:buSzPts val="1100"/>
              <a:buFont typeface="Arial"/>
              <a:buAutoNum type="alphaLcPeriod"/>
              <a:defRPr/>
            </a:lvl2pPr>
            <a:lvl3pPr marL="1371600" lvl="2" indent="-298450" algn="l">
              <a:lnSpc>
                <a:spcPct val="115000"/>
              </a:lnSpc>
              <a:spcBef>
                <a:spcPts val="1600"/>
              </a:spcBef>
              <a:spcAft>
                <a:spcPts val="0"/>
              </a:spcAft>
              <a:buClr>
                <a:schemeClr val="lt1"/>
              </a:buClr>
              <a:buSzPts val="1100"/>
              <a:buFont typeface="Arial"/>
              <a:buAutoNum type="romanLcPeriod"/>
              <a:defRPr/>
            </a:lvl3pPr>
            <a:lvl4pPr marL="1828800" lvl="3" indent="-298450" algn="l">
              <a:lnSpc>
                <a:spcPct val="115000"/>
              </a:lnSpc>
              <a:spcBef>
                <a:spcPts val="1600"/>
              </a:spcBef>
              <a:spcAft>
                <a:spcPts val="0"/>
              </a:spcAft>
              <a:buClr>
                <a:schemeClr val="lt1"/>
              </a:buClr>
              <a:buSzPts val="1100"/>
              <a:buFont typeface="Arial"/>
              <a:buAutoNum type="arabicPeriod"/>
              <a:defRPr/>
            </a:lvl4pPr>
            <a:lvl5pPr marL="2286000" lvl="4" indent="-298450" algn="l">
              <a:lnSpc>
                <a:spcPct val="115000"/>
              </a:lnSpc>
              <a:spcBef>
                <a:spcPts val="1600"/>
              </a:spcBef>
              <a:spcAft>
                <a:spcPts val="0"/>
              </a:spcAft>
              <a:buClr>
                <a:schemeClr val="lt1"/>
              </a:buClr>
              <a:buSzPts val="1100"/>
              <a:buFont typeface="Arial"/>
              <a:buAutoNum type="alphaLcPeriod"/>
              <a:defRPr/>
            </a:lvl5pPr>
            <a:lvl6pPr marL="2743200" lvl="5" indent="-298450" algn="l">
              <a:lnSpc>
                <a:spcPct val="115000"/>
              </a:lnSpc>
              <a:spcBef>
                <a:spcPts val="1600"/>
              </a:spcBef>
              <a:spcAft>
                <a:spcPts val="0"/>
              </a:spcAft>
              <a:buClr>
                <a:schemeClr val="lt1"/>
              </a:buClr>
              <a:buSzPts val="1100"/>
              <a:buFont typeface="Arial"/>
              <a:buAutoNum type="romanLcPeriod"/>
              <a:defRPr/>
            </a:lvl6pPr>
            <a:lvl7pPr marL="3200400" lvl="6" indent="-298450" algn="l">
              <a:lnSpc>
                <a:spcPct val="115000"/>
              </a:lnSpc>
              <a:spcBef>
                <a:spcPts val="1600"/>
              </a:spcBef>
              <a:spcAft>
                <a:spcPts val="0"/>
              </a:spcAft>
              <a:buClr>
                <a:schemeClr val="lt1"/>
              </a:buClr>
              <a:buSzPts val="1100"/>
              <a:buFont typeface="Arial"/>
              <a:buAutoNum type="arabicPeriod"/>
              <a:defRPr/>
            </a:lvl7pPr>
            <a:lvl8pPr marL="3657600" lvl="7" indent="-298450" algn="l">
              <a:lnSpc>
                <a:spcPct val="115000"/>
              </a:lnSpc>
              <a:spcBef>
                <a:spcPts val="1600"/>
              </a:spcBef>
              <a:spcAft>
                <a:spcPts val="0"/>
              </a:spcAft>
              <a:buClr>
                <a:schemeClr val="lt1"/>
              </a:buClr>
              <a:buSzPts val="1100"/>
              <a:buFont typeface="Arial"/>
              <a:buAutoNum type="alphaLcPeriod"/>
              <a:defRPr/>
            </a:lvl8pPr>
            <a:lvl9pPr marL="4114800" lvl="8" indent="-298450" algn="l">
              <a:lnSpc>
                <a:spcPct val="115000"/>
              </a:lnSpc>
              <a:spcBef>
                <a:spcPts val="1600"/>
              </a:spcBef>
              <a:spcAft>
                <a:spcPts val="1600"/>
              </a:spcAft>
              <a:buClr>
                <a:schemeClr val="lt1"/>
              </a:buClr>
              <a:buSzPts val="1100"/>
              <a:buFont typeface="Arial"/>
              <a:buAutoNum type="romanLcPeriod"/>
              <a:defRPr/>
            </a:lvl9pPr>
          </a:lstStyle>
          <a:p>
            <a:endParaRPr/>
          </a:p>
        </p:txBody>
      </p:sp>
      <p:sp>
        <p:nvSpPr>
          <p:cNvPr id="56" name="Google Shape;56;p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57" name="Google Shape;57;p62"/>
          <p:cNvSpPr/>
          <p:nvPr/>
        </p:nvSpPr>
        <p:spPr>
          <a:xfrm rot="10800000">
            <a:off x="5995800" y="0"/>
            <a:ext cx="3148200" cy="1212900"/>
          </a:xfrm>
          <a:prstGeom prst="rtTriangle">
            <a:avLst/>
          </a:prstGeom>
          <a:solidFill>
            <a:srgbClr val="336574">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2"/>
          <p:cNvSpPr/>
          <p:nvPr/>
        </p:nvSpPr>
        <p:spPr>
          <a:xfrm>
            <a:off x="2750" y="4599424"/>
            <a:ext cx="9144000" cy="53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63"/>
          <p:cNvSpPr/>
          <p:nvPr/>
        </p:nvSpPr>
        <p:spPr>
          <a:xfrm rot="10800000" flipH="1">
            <a:off x="0" y="-75"/>
            <a:ext cx="3148200" cy="1212900"/>
          </a:xfrm>
          <a:prstGeom prst="rtTriangle">
            <a:avLst/>
          </a:prstGeom>
          <a:solidFill>
            <a:srgbClr val="336574">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3"/>
          <p:cNvSpPr/>
          <p:nvPr/>
        </p:nvSpPr>
        <p:spPr>
          <a:xfrm rot="-3327516">
            <a:off x="3924457" y="1162298"/>
            <a:ext cx="8724844" cy="3908818"/>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3"/>
          <p:cNvSpPr txBox="1">
            <a:spLocks noGrp="1"/>
          </p:cNvSpPr>
          <p:nvPr>
            <p:ph type="title"/>
          </p:nvPr>
        </p:nvSpPr>
        <p:spPr>
          <a:xfrm>
            <a:off x="713228" y="1431480"/>
            <a:ext cx="38589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3" name="Google Shape;63;p63"/>
          <p:cNvSpPr txBox="1">
            <a:spLocks noGrp="1"/>
          </p:cNvSpPr>
          <p:nvPr>
            <p:ph type="subTitle" idx="1"/>
          </p:nvPr>
        </p:nvSpPr>
        <p:spPr>
          <a:xfrm>
            <a:off x="713225" y="1971725"/>
            <a:ext cx="3490200" cy="1947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solidFill>
                  <a:schemeClr val="lt1"/>
                </a:solidFill>
              </a:defRPr>
            </a:lvl1pPr>
            <a:lvl2pPr lvl="1" algn="ctr">
              <a:lnSpc>
                <a:spcPct val="115000"/>
              </a:lnSpc>
              <a:spcBef>
                <a:spcPts val="1600"/>
              </a:spcBef>
              <a:spcAft>
                <a:spcPts val="0"/>
              </a:spcAft>
              <a:buSzPts val="1400"/>
              <a:buNone/>
              <a:defRPr sz="1600">
                <a:solidFill>
                  <a:schemeClr val="lt1"/>
                </a:solidFill>
              </a:defRPr>
            </a:lvl2pPr>
            <a:lvl3pPr lvl="2" algn="ctr">
              <a:lnSpc>
                <a:spcPct val="115000"/>
              </a:lnSpc>
              <a:spcBef>
                <a:spcPts val="1600"/>
              </a:spcBef>
              <a:spcAft>
                <a:spcPts val="0"/>
              </a:spcAft>
              <a:buSzPts val="1400"/>
              <a:buNone/>
              <a:defRPr sz="1600">
                <a:solidFill>
                  <a:schemeClr val="lt1"/>
                </a:solidFill>
              </a:defRPr>
            </a:lvl3pPr>
            <a:lvl4pPr lvl="3" algn="ctr">
              <a:lnSpc>
                <a:spcPct val="115000"/>
              </a:lnSpc>
              <a:spcBef>
                <a:spcPts val="1600"/>
              </a:spcBef>
              <a:spcAft>
                <a:spcPts val="0"/>
              </a:spcAft>
              <a:buSzPts val="1400"/>
              <a:buNone/>
              <a:defRPr sz="1600">
                <a:solidFill>
                  <a:schemeClr val="lt1"/>
                </a:solidFill>
              </a:defRPr>
            </a:lvl4pPr>
            <a:lvl5pPr lvl="4" algn="ctr">
              <a:lnSpc>
                <a:spcPct val="115000"/>
              </a:lnSpc>
              <a:spcBef>
                <a:spcPts val="1600"/>
              </a:spcBef>
              <a:spcAft>
                <a:spcPts val="0"/>
              </a:spcAft>
              <a:buSzPts val="1400"/>
              <a:buNone/>
              <a:defRPr sz="1600">
                <a:solidFill>
                  <a:schemeClr val="lt1"/>
                </a:solidFill>
              </a:defRPr>
            </a:lvl5pPr>
            <a:lvl6pPr lvl="5" algn="ctr">
              <a:lnSpc>
                <a:spcPct val="115000"/>
              </a:lnSpc>
              <a:spcBef>
                <a:spcPts val="1600"/>
              </a:spcBef>
              <a:spcAft>
                <a:spcPts val="0"/>
              </a:spcAft>
              <a:buSzPts val="1400"/>
              <a:buNone/>
              <a:defRPr sz="1600">
                <a:solidFill>
                  <a:schemeClr val="lt1"/>
                </a:solidFill>
              </a:defRPr>
            </a:lvl6pPr>
            <a:lvl7pPr lvl="6" algn="ctr">
              <a:lnSpc>
                <a:spcPct val="115000"/>
              </a:lnSpc>
              <a:spcBef>
                <a:spcPts val="1600"/>
              </a:spcBef>
              <a:spcAft>
                <a:spcPts val="0"/>
              </a:spcAft>
              <a:buSzPts val="1400"/>
              <a:buNone/>
              <a:defRPr sz="1600">
                <a:solidFill>
                  <a:schemeClr val="lt1"/>
                </a:solidFill>
              </a:defRPr>
            </a:lvl7pPr>
            <a:lvl8pPr lvl="7" algn="ctr">
              <a:lnSpc>
                <a:spcPct val="115000"/>
              </a:lnSpc>
              <a:spcBef>
                <a:spcPts val="1600"/>
              </a:spcBef>
              <a:spcAft>
                <a:spcPts val="0"/>
              </a:spcAft>
              <a:buSzPts val="1400"/>
              <a:buNone/>
              <a:defRPr sz="1600">
                <a:solidFill>
                  <a:schemeClr val="lt1"/>
                </a:solidFill>
              </a:defRPr>
            </a:lvl8pPr>
            <a:lvl9pPr lvl="8" algn="ctr">
              <a:lnSpc>
                <a:spcPct val="115000"/>
              </a:lnSpc>
              <a:spcBef>
                <a:spcPts val="1600"/>
              </a:spcBef>
              <a:spcAft>
                <a:spcPts val="1600"/>
              </a:spcAft>
              <a:buSzPts val="1400"/>
              <a:buNone/>
              <a:defRPr sz="16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2">
  <p:cSld name="TITLE_AND_TWO_COLUMNS_1_2">
    <p:spTree>
      <p:nvGrpSpPr>
        <p:cNvPr id="1" name="Shape 64"/>
        <p:cNvGrpSpPr/>
        <p:nvPr/>
      </p:nvGrpSpPr>
      <p:grpSpPr>
        <a:xfrm>
          <a:off x="0" y="0"/>
          <a:ext cx="0" cy="0"/>
          <a:chOff x="0" y="0"/>
          <a:chExt cx="0" cy="0"/>
        </a:xfrm>
      </p:grpSpPr>
      <p:grpSp>
        <p:nvGrpSpPr>
          <p:cNvPr id="65" name="Google Shape;65;p64"/>
          <p:cNvGrpSpPr/>
          <p:nvPr/>
        </p:nvGrpSpPr>
        <p:grpSpPr>
          <a:xfrm>
            <a:off x="-3305083" y="-548461"/>
            <a:ext cx="15774104" cy="10669088"/>
            <a:chOff x="-3305083" y="-548461"/>
            <a:chExt cx="15774104" cy="10669088"/>
          </a:xfrm>
        </p:grpSpPr>
        <p:grpSp>
          <p:nvGrpSpPr>
            <p:cNvPr id="66" name="Google Shape;66;p64"/>
            <p:cNvGrpSpPr/>
            <p:nvPr/>
          </p:nvGrpSpPr>
          <p:grpSpPr>
            <a:xfrm rot="10800000" flipH="1">
              <a:off x="-3305083" y="-548461"/>
              <a:ext cx="15774104" cy="10669088"/>
              <a:chOff x="-785906" y="-1208675"/>
              <a:chExt cx="10735064" cy="7260847"/>
            </a:xfrm>
          </p:grpSpPr>
          <p:sp>
            <p:nvSpPr>
              <p:cNvPr id="67" name="Google Shape;67;p64"/>
              <p:cNvSpPr/>
              <p:nvPr/>
            </p:nvSpPr>
            <p:spPr>
              <a:xfrm>
                <a:off x="-299553" y="-676844"/>
                <a:ext cx="9513751" cy="6342783"/>
              </a:xfrm>
              <a:custGeom>
                <a:avLst/>
                <a:gdLst/>
                <a:ahLst/>
                <a:cxnLst/>
                <a:rect l="l" t="t" r="r" b="b"/>
                <a:pathLst>
                  <a:path w="56063" h="37377" extrusionOk="0">
                    <a:moveTo>
                      <a:pt x="1" y="0"/>
                    </a:moveTo>
                    <a:lnTo>
                      <a:pt x="1" y="37376"/>
                    </a:lnTo>
                    <a:lnTo>
                      <a:pt x="56063" y="37376"/>
                    </a:lnTo>
                    <a:lnTo>
                      <a:pt x="56063"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64"/>
              <p:cNvSpPr/>
              <p:nvPr/>
            </p:nvSpPr>
            <p:spPr>
              <a:xfrm>
                <a:off x="4655105" y="1374120"/>
                <a:ext cx="2420735" cy="2264104"/>
              </a:xfrm>
              <a:custGeom>
                <a:avLst/>
                <a:gdLst/>
                <a:ahLst/>
                <a:cxnLst/>
                <a:rect l="l" t="t" r="r" b="b"/>
                <a:pathLst>
                  <a:path w="14265" h="13342" extrusionOk="0">
                    <a:moveTo>
                      <a:pt x="4341" y="0"/>
                    </a:moveTo>
                    <a:lnTo>
                      <a:pt x="0" y="5605"/>
                    </a:lnTo>
                    <a:lnTo>
                      <a:pt x="2907" y="12614"/>
                    </a:lnTo>
                    <a:lnTo>
                      <a:pt x="9942" y="13342"/>
                    </a:lnTo>
                    <a:lnTo>
                      <a:pt x="14264" y="7297"/>
                    </a:lnTo>
                    <a:lnTo>
                      <a:pt x="11642" y="1052"/>
                    </a:lnTo>
                    <a:lnTo>
                      <a:pt x="4341" y="0"/>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4"/>
              <p:cNvSpPr/>
              <p:nvPr/>
            </p:nvSpPr>
            <p:spPr>
              <a:xfrm>
                <a:off x="6874579" y="2704888"/>
                <a:ext cx="630596" cy="602766"/>
              </a:xfrm>
              <a:custGeom>
                <a:avLst/>
                <a:gdLst/>
                <a:ahLst/>
                <a:cxnLst/>
                <a:rect l="l" t="t" r="r" b="b"/>
                <a:pathLst>
                  <a:path w="3716" h="3552" extrusionOk="0">
                    <a:moveTo>
                      <a:pt x="1185" y="0"/>
                    </a:moveTo>
                    <a:lnTo>
                      <a:pt x="1" y="1776"/>
                    </a:lnTo>
                    <a:lnTo>
                      <a:pt x="1976" y="3552"/>
                    </a:lnTo>
                    <a:lnTo>
                      <a:pt x="3715" y="1763"/>
                    </a:lnTo>
                    <a:lnTo>
                      <a:pt x="1185"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64"/>
              <p:cNvSpPr/>
              <p:nvPr/>
            </p:nvSpPr>
            <p:spPr>
              <a:xfrm>
                <a:off x="3968170" y="-448600"/>
                <a:ext cx="1051446" cy="889554"/>
              </a:xfrm>
              <a:custGeom>
                <a:avLst/>
                <a:gdLst/>
                <a:ahLst/>
                <a:cxnLst/>
                <a:rect l="l" t="t" r="r" b="b"/>
                <a:pathLst>
                  <a:path w="6196" h="5242" extrusionOk="0">
                    <a:moveTo>
                      <a:pt x="1940" y="1"/>
                    </a:moveTo>
                    <a:lnTo>
                      <a:pt x="0" y="3125"/>
                    </a:lnTo>
                    <a:lnTo>
                      <a:pt x="3311" y="5242"/>
                    </a:lnTo>
                    <a:lnTo>
                      <a:pt x="4225" y="4186"/>
                    </a:lnTo>
                    <a:lnTo>
                      <a:pt x="5610" y="4079"/>
                    </a:lnTo>
                    <a:lnTo>
                      <a:pt x="6195" y="644"/>
                    </a:lnTo>
                    <a:lnTo>
                      <a:pt x="194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4"/>
              <p:cNvSpPr/>
              <p:nvPr/>
            </p:nvSpPr>
            <p:spPr>
              <a:xfrm>
                <a:off x="6244152" y="-115824"/>
                <a:ext cx="478377" cy="1075712"/>
              </a:xfrm>
              <a:custGeom>
                <a:avLst/>
                <a:gdLst/>
                <a:ahLst/>
                <a:cxnLst/>
                <a:rect l="l" t="t" r="r" b="b"/>
                <a:pathLst>
                  <a:path w="2819" h="6339" extrusionOk="0">
                    <a:moveTo>
                      <a:pt x="959" y="1"/>
                    </a:moveTo>
                    <a:lnTo>
                      <a:pt x="0" y="5593"/>
                    </a:lnTo>
                    <a:lnTo>
                      <a:pt x="1923" y="6339"/>
                    </a:lnTo>
                    <a:lnTo>
                      <a:pt x="2819" y="445"/>
                    </a:lnTo>
                    <a:lnTo>
                      <a:pt x="959"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4"/>
              <p:cNvSpPr/>
              <p:nvPr/>
            </p:nvSpPr>
            <p:spPr>
              <a:xfrm>
                <a:off x="5551956" y="-235460"/>
                <a:ext cx="528947" cy="1068925"/>
              </a:xfrm>
              <a:custGeom>
                <a:avLst/>
                <a:gdLst/>
                <a:ahLst/>
                <a:cxnLst/>
                <a:rect l="l" t="t" r="r" b="b"/>
                <a:pathLst>
                  <a:path w="3117" h="6299" extrusionOk="0">
                    <a:moveTo>
                      <a:pt x="320" y="1"/>
                    </a:moveTo>
                    <a:lnTo>
                      <a:pt x="1" y="5908"/>
                    </a:lnTo>
                    <a:lnTo>
                      <a:pt x="2637" y="6298"/>
                    </a:lnTo>
                    <a:lnTo>
                      <a:pt x="3116" y="657"/>
                    </a:lnTo>
                    <a:lnTo>
                      <a:pt x="320"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4"/>
              <p:cNvSpPr/>
              <p:nvPr/>
            </p:nvSpPr>
            <p:spPr>
              <a:xfrm>
                <a:off x="2036164" y="1934462"/>
                <a:ext cx="1362671" cy="1448368"/>
              </a:xfrm>
              <a:custGeom>
                <a:avLst/>
                <a:gdLst/>
                <a:ahLst/>
                <a:cxnLst/>
                <a:rect l="l" t="t" r="r" b="b"/>
                <a:pathLst>
                  <a:path w="8030" h="8535" extrusionOk="0">
                    <a:moveTo>
                      <a:pt x="1518" y="0"/>
                    </a:moveTo>
                    <a:lnTo>
                      <a:pt x="1745" y="3378"/>
                    </a:lnTo>
                    <a:lnTo>
                      <a:pt x="0" y="5313"/>
                    </a:lnTo>
                    <a:lnTo>
                      <a:pt x="2065" y="7434"/>
                    </a:lnTo>
                    <a:lnTo>
                      <a:pt x="3786" y="8535"/>
                    </a:lnTo>
                    <a:lnTo>
                      <a:pt x="5473" y="8535"/>
                    </a:lnTo>
                    <a:lnTo>
                      <a:pt x="7155" y="7945"/>
                    </a:lnTo>
                    <a:lnTo>
                      <a:pt x="7653" y="6525"/>
                    </a:lnTo>
                    <a:lnTo>
                      <a:pt x="8030" y="5189"/>
                    </a:lnTo>
                    <a:lnTo>
                      <a:pt x="7155" y="3702"/>
                    </a:lnTo>
                    <a:lnTo>
                      <a:pt x="5735" y="2682"/>
                    </a:lnTo>
                    <a:lnTo>
                      <a:pt x="4519" y="36"/>
                    </a:lnTo>
                    <a:lnTo>
                      <a:pt x="1518"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4"/>
              <p:cNvSpPr/>
              <p:nvPr/>
            </p:nvSpPr>
            <p:spPr>
              <a:xfrm>
                <a:off x="5524805" y="791040"/>
                <a:ext cx="425771" cy="586984"/>
              </a:xfrm>
              <a:custGeom>
                <a:avLst/>
                <a:gdLst/>
                <a:ahLst/>
                <a:cxnLst/>
                <a:rect l="l" t="t" r="r" b="b"/>
                <a:pathLst>
                  <a:path w="2509" h="3459" extrusionOk="0">
                    <a:moveTo>
                      <a:pt x="298" y="1"/>
                    </a:moveTo>
                    <a:lnTo>
                      <a:pt x="1" y="3428"/>
                    </a:lnTo>
                    <a:lnTo>
                      <a:pt x="1994" y="3459"/>
                    </a:lnTo>
                    <a:lnTo>
                      <a:pt x="2508" y="520"/>
                    </a:lnTo>
                    <a:lnTo>
                      <a:pt x="298"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64"/>
              <p:cNvSpPr/>
              <p:nvPr/>
            </p:nvSpPr>
            <p:spPr>
              <a:xfrm>
                <a:off x="6156758" y="18916"/>
                <a:ext cx="2504565" cy="2422602"/>
              </a:xfrm>
              <a:custGeom>
                <a:avLst/>
                <a:gdLst/>
                <a:ahLst/>
                <a:cxnLst/>
                <a:rect l="l" t="t" r="r" b="b"/>
                <a:pathLst>
                  <a:path w="14759" h="14276" extrusionOk="0">
                    <a:moveTo>
                      <a:pt x="6682" y="1"/>
                    </a:moveTo>
                    <a:cubicBezTo>
                      <a:pt x="6649" y="1"/>
                      <a:pt x="6632" y="1"/>
                      <a:pt x="6632" y="1"/>
                    </a:cubicBezTo>
                    <a:lnTo>
                      <a:pt x="6023" y="3126"/>
                    </a:lnTo>
                    <a:lnTo>
                      <a:pt x="7080" y="3552"/>
                    </a:lnTo>
                    <a:lnTo>
                      <a:pt x="2793" y="5661"/>
                    </a:lnTo>
                    <a:lnTo>
                      <a:pt x="325" y="5070"/>
                    </a:lnTo>
                    <a:lnTo>
                      <a:pt x="1" y="8372"/>
                    </a:lnTo>
                    <a:lnTo>
                      <a:pt x="2486" y="8900"/>
                    </a:lnTo>
                    <a:lnTo>
                      <a:pt x="5163" y="14275"/>
                    </a:lnTo>
                    <a:lnTo>
                      <a:pt x="14758" y="10316"/>
                    </a:lnTo>
                    <a:cubicBezTo>
                      <a:pt x="14758" y="10316"/>
                      <a:pt x="12881" y="5053"/>
                      <a:pt x="11052" y="2470"/>
                    </a:cubicBezTo>
                    <a:cubicBezTo>
                      <a:pt x="9378" y="98"/>
                      <a:pt x="7051" y="1"/>
                      <a:pt x="668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64"/>
              <p:cNvSpPr/>
              <p:nvPr/>
            </p:nvSpPr>
            <p:spPr>
              <a:xfrm>
                <a:off x="2791487" y="3195993"/>
                <a:ext cx="1721242" cy="884463"/>
              </a:xfrm>
              <a:custGeom>
                <a:avLst/>
                <a:gdLst/>
                <a:ahLst/>
                <a:cxnLst/>
                <a:rect l="l" t="t" r="r" b="b"/>
                <a:pathLst>
                  <a:path w="10143" h="5212" extrusionOk="0">
                    <a:moveTo>
                      <a:pt x="8190" y="0"/>
                    </a:moveTo>
                    <a:lnTo>
                      <a:pt x="1" y="3609"/>
                    </a:lnTo>
                    <a:lnTo>
                      <a:pt x="117" y="4249"/>
                    </a:lnTo>
                    <a:lnTo>
                      <a:pt x="485" y="4812"/>
                    </a:lnTo>
                    <a:lnTo>
                      <a:pt x="1142" y="5083"/>
                    </a:lnTo>
                    <a:lnTo>
                      <a:pt x="2647" y="5211"/>
                    </a:lnTo>
                    <a:lnTo>
                      <a:pt x="10143" y="4900"/>
                    </a:lnTo>
                    <a:lnTo>
                      <a:pt x="8190"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4"/>
              <p:cNvSpPr/>
              <p:nvPr/>
            </p:nvSpPr>
            <p:spPr>
              <a:xfrm>
                <a:off x="4705505" y="1374120"/>
                <a:ext cx="2370335" cy="2281583"/>
              </a:xfrm>
              <a:custGeom>
                <a:avLst/>
                <a:gdLst/>
                <a:ahLst/>
                <a:cxnLst/>
                <a:rect l="l" t="t" r="r" b="b"/>
                <a:pathLst>
                  <a:path w="13968" h="13445" extrusionOk="0">
                    <a:moveTo>
                      <a:pt x="4044" y="0"/>
                    </a:moveTo>
                    <a:lnTo>
                      <a:pt x="0" y="5601"/>
                    </a:lnTo>
                    <a:cubicBezTo>
                      <a:pt x="289" y="7842"/>
                      <a:pt x="2610" y="12614"/>
                      <a:pt x="2610" y="12614"/>
                    </a:cubicBezTo>
                    <a:lnTo>
                      <a:pt x="9481" y="13444"/>
                    </a:lnTo>
                    <a:lnTo>
                      <a:pt x="13967" y="7567"/>
                    </a:lnTo>
                    <a:lnTo>
                      <a:pt x="11345" y="1052"/>
                    </a:lnTo>
                    <a:lnTo>
                      <a:pt x="4044"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64"/>
              <p:cNvSpPr/>
              <p:nvPr/>
            </p:nvSpPr>
            <p:spPr>
              <a:xfrm>
                <a:off x="7606654" y="3153908"/>
                <a:ext cx="789602" cy="637384"/>
              </a:xfrm>
              <a:custGeom>
                <a:avLst/>
                <a:gdLst/>
                <a:ahLst/>
                <a:cxnLst/>
                <a:rect l="l" t="t" r="r" b="b"/>
                <a:pathLst>
                  <a:path w="4653" h="3756" extrusionOk="0">
                    <a:moveTo>
                      <a:pt x="662" y="0"/>
                    </a:moveTo>
                    <a:lnTo>
                      <a:pt x="1" y="937"/>
                    </a:lnTo>
                    <a:lnTo>
                      <a:pt x="3991" y="3755"/>
                    </a:lnTo>
                    <a:lnTo>
                      <a:pt x="4653" y="2823"/>
                    </a:lnTo>
                    <a:lnTo>
                      <a:pt x="662"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64"/>
              <p:cNvSpPr/>
              <p:nvPr/>
            </p:nvSpPr>
            <p:spPr>
              <a:xfrm>
                <a:off x="1987121" y="4471609"/>
                <a:ext cx="2847185" cy="1461774"/>
              </a:xfrm>
              <a:custGeom>
                <a:avLst/>
                <a:gdLst/>
                <a:ahLst/>
                <a:cxnLst/>
                <a:rect l="l" t="t" r="r" b="b"/>
                <a:pathLst>
                  <a:path w="16778" h="8614" extrusionOk="0">
                    <a:moveTo>
                      <a:pt x="11633" y="0"/>
                    </a:moveTo>
                    <a:cubicBezTo>
                      <a:pt x="10564" y="0"/>
                      <a:pt x="9549" y="116"/>
                      <a:pt x="8510" y="300"/>
                    </a:cubicBezTo>
                    <a:cubicBezTo>
                      <a:pt x="8048" y="380"/>
                      <a:pt x="7639" y="583"/>
                      <a:pt x="7178" y="628"/>
                    </a:cubicBezTo>
                    <a:cubicBezTo>
                      <a:pt x="6578" y="681"/>
                      <a:pt x="6002" y="677"/>
                      <a:pt x="5407" y="770"/>
                    </a:cubicBezTo>
                    <a:cubicBezTo>
                      <a:pt x="3761" y="1032"/>
                      <a:pt x="1950" y="1702"/>
                      <a:pt x="933" y="3131"/>
                    </a:cubicBezTo>
                    <a:cubicBezTo>
                      <a:pt x="1" y="4445"/>
                      <a:pt x="649" y="6362"/>
                      <a:pt x="689" y="7831"/>
                    </a:cubicBezTo>
                    <a:cubicBezTo>
                      <a:pt x="1461" y="7925"/>
                      <a:pt x="2092" y="7849"/>
                      <a:pt x="2717" y="7978"/>
                    </a:cubicBezTo>
                    <a:cubicBezTo>
                      <a:pt x="3628" y="8160"/>
                      <a:pt x="4511" y="8449"/>
                      <a:pt x="5443" y="8546"/>
                    </a:cubicBezTo>
                    <a:cubicBezTo>
                      <a:pt x="5905" y="8595"/>
                      <a:pt x="6363" y="8614"/>
                      <a:pt x="6818" y="8614"/>
                    </a:cubicBezTo>
                    <a:cubicBezTo>
                      <a:pt x="8269" y="8614"/>
                      <a:pt x="9695" y="8419"/>
                      <a:pt x="11168" y="8369"/>
                    </a:cubicBezTo>
                    <a:cubicBezTo>
                      <a:pt x="11567" y="8356"/>
                      <a:pt x="11968" y="8351"/>
                      <a:pt x="12369" y="8351"/>
                    </a:cubicBezTo>
                    <a:cubicBezTo>
                      <a:pt x="12672" y="8351"/>
                      <a:pt x="12975" y="8354"/>
                      <a:pt x="13276" y="8359"/>
                    </a:cubicBezTo>
                    <a:cubicBezTo>
                      <a:pt x="13831" y="8369"/>
                      <a:pt x="14650" y="8571"/>
                      <a:pt x="15339" y="8571"/>
                    </a:cubicBezTo>
                    <a:cubicBezTo>
                      <a:pt x="15620" y="8571"/>
                      <a:pt x="15879" y="8538"/>
                      <a:pt x="16091" y="8444"/>
                    </a:cubicBezTo>
                    <a:cubicBezTo>
                      <a:pt x="16374" y="8316"/>
                      <a:pt x="16640" y="7858"/>
                      <a:pt x="16694" y="7530"/>
                    </a:cubicBezTo>
                    <a:cubicBezTo>
                      <a:pt x="16778" y="6993"/>
                      <a:pt x="16694" y="6366"/>
                      <a:pt x="16694" y="5825"/>
                    </a:cubicBezTo>
                    <a:cubicBezTo>
                      <a:pt x="16694" y="4836"/>
                      <a:pt x="16543" y="3855"/>
                      <a:pt x="16298" y="2900"/>
                    </a:cubicBezTo>
                    <a:cubicBezTo>
                      <a:pt x="15859" y="1179"/>
                      <a:pt x="13520" y="24"/>
                      <a:pt x="11851" y="2"/>
                    </a:cubicBezTo>
                    <a:cubicBezTo>
                      <a:pt x="11778" y="1"/>
                      <a:pt x="11706" y="0"/>
                      <a:pt x="1163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4"/>
              <p:cNvSpPr/>
              <p:nvPr/>
            </p:nvSpPr>
            <p:spPr>
              <a:xfrm>
                <a:off x="7270144" y="5257478"/>
                <a:ext cx="1523884" cy="659954"/>
              </a:xfrm>
              <a:custGeom>
                <a:avLst/>
                <a:gdLst/>
                <a:ahLst/>
                <a:cxnLst/>
                <a:rect l="l" t="t" r="r" b="b"/>
                <a:pathLst>
                  <a:path w="8980" h="3889" extrusionOk="0">
                    <a:moveTo>
                      <a:pt x="1520" y="0"/>
                    </a:moveTo>
                    <a:cubicBezTo>
                      <a:pt x="617" y="0"/>
                      <a:pt x="1" y="891"/>
                      <a:pt x="120" y="1807"/>
                    </a:cubicBezTo>
                    <a:cubicBezTo>
                      <a:pt x="266" y="2929"/>
                      <a:pt x="1367" y="3263"/>
                      <a:pt x="2281" y="3587"/>
                    </a:cubicBezTo>
                    <a:cubicBezTo>
                      <a:pt x="2796" y="3888"/>
                      <a:pt x="3467" y="3862"/>
                      <a:pt x="3893" y="3875"/>
                    </a:cubicBezTo>
                    <a:cubicBezTo>
                      <a:pt x="4026" y="3881"/>
                      <a:pt x="4159" y="3883"/>
                      <a:pt x="4293" y="3883"/>
                    </a:cubicBezTo>
                    <a:cubicBezTo>
                      <a:pt x="5172" y="3883"/>
                      <a:pt x="6067" y="3785"/>
                      <a:pt x="6946" y="3777"/>
                    </a:cubicBezTo>
                    <a:cubicBezTo>
                      <a:pt x="8148" y="3769"/>
                      <a:pt x="8979" y="3302"/>
                      <a:pt x="8201" y="2144"/>
                    </a:cubicBezTo>
                    <a:cubicBezTo>
                      <a:pt x="7632" y="1284"/>
                      <a:pt x="6978" y="1065"/>
                      <a:pt x="6244" y="1065"/>
                    </a:cubicBezTo>
                    <a:cubicBezTo>
                      <a:pt x="5731" y="1065"/>
                      <a:pt x="5179" y="1172"/>
                      <a:pt x="4589" y="1243"/>
                    </a:cubicBezTo>
                    <a:cubicBezTo>
                      <a:pt x="4412" y="1264"/>
                      <a:pt x="4249" y="1278"/>
                      <a:pt x="4095" y="1278"/>
                    </a:cubicBezTo>
                    <a:cubicBezTo>
                      <a:pt x="3715" y="1278"/>
                      <a:pt x="3387" y="1194"/>
                      <a:pt x="3040" y="919"/>
                    </a:cubicBezTo>
                    <a:cubicBezTo>
                      <a:pt x="2662" y="626"/>
                      <a:pt x="2432" y="209"/>
                      <a:pt x="1957" y="67"/>
                    </a:cubicBezTo>
                    <a:cubicBezTo>
                      <a:pt x="1806" y="21"/>
                      <a:pt x="1659" y="0"/>
                      <a:pt x="152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64"/>
              <p:cNvSpPr/>
              <p:nvPr/>
            </p:nvSpPr>
            <p:spPr>
              <a:xfrm>
                <a:off x="-785906" y="-808698"/>
                <a:ext cx="4960428" cy="3100713"/>
              </a:xfrm>
              <a:custGeom>
                <a:avLst/>
                <a:gdLst/>
                <a:ahLst/>
                <a:cxnLst/>
                <a:rect l="l" t="t" r="r" b="b"/>
                <a:pathLst>
                  <a:path w="29231" h="18272" extrusionOk="0">
                    <a:moveTo>
                      <a:pt x="22992" y="3838"/>
                    </a:moveTo>
                    <a:cubicBezTo>
                      <a:pt x="22992" y="3839"/>
                      <a:pt x="22991" y="3839"/>
                      <a:pt x="22991" y="3840"/>
                    </a:cubicBezTo>
                    <a:lnTo>
                      <a:pt x="22992" y="3838"/>
                    </a:lnTo>
                    <a:close/>
                    <a:moveTo>
                      <a:pt x="16621" y="9662"/>
                    </a:moveTo>
                    <a:cubicBezTo>
                      <a:pt x="16620" y="9663"/>
                      <a:pt x="16618" y="9663"/>
                      <a:pt x="16618" y="9663"/>
                    </a:cubicBezTo>
                    <a:cubicBezTo>
                      <a:pt x="16619" y="9663"/>
                      <a:pt x="16620" y="9662"/>
                      <a:pt x="16621" y="9662"/>
                    </a:cubicBezTo>
                    <a:close/>
                    <a:moveTo>
                      <a:pt x="8929" y="12873"/>
                    </a:moveTo>
                    <a:lnTo>
                      <a:pt x="8929" y="12873"/>
                    </a:lnTo>
                    <a:cubicBezTo>
                      <a:pt x="8929" y="12873"/>
                      <a:pt x="8931" y="12876"/>
                      <a:pt x="8933" y="12881"/>
                    </a:cubicBezTo>
                    <a:lnTo>
                      <a:pt x="8933" y="12881"/>
                    </a:lnTo>
                    <a:cubicBezTo>
                      <a:pt x="8930" y="12876"/>
                      <a:pt x="8929" y="12873"/>
                      <a:pt x="8929" y="12873"/>
                    </a:cubicBezTo>
                    <a:close/>
                    <a:moveTo>
                      <a:pt x="8306" y="13677"/>
                    </a:moveTo>
                    <a:cubicBezTo>
                      <a:pt x="8306" y="13678"/>
                      <a:pt x="8305" y="13679"/>
                      <a:pt x="8305" y="13680"/>
                    </a:cubicBezTo>
                    <a:cubicBezTo>
                      <a:pt x="8304" y="13681"/>
                      <a:pt x="8304" y="13681"/>
                      <a:pt x="8303" y="13682"/>
                    </a:cubicBezTo>
                    <a:lnTo>
                      <a:pt x="8303" y="13682"/>
                    </a:lnTo>
                    <a:cubicBezTo>
                      <a:pt x="8305" y="13680"/>
                      <a:pt x="8306" y="13679"/>
                      <a:pt x="8306" y="13677"/>
                    </a:cubicBezTo>
                    <a:close/>
                    <a:moveTo>
                      <a:pt x="28858" y="1"/>
                    </a:moveTo>
                    <a:cubicBezTo>
                      <a:pt x="28841" y="116"/>
                      <a:pt x="28792" y="241"/>
                      <a:pt x="28725" y="360"/>
                    </a:cubicBezTo>
                    <a:cubicBezTo>
                      <a:pt x="28659" y="480"/>
                      <a:pt x="28574" y="595"/>
                      <a:pt x="28485" y="706"/>
                    </a:cubicBezTo>
                    <a:cubicBezTo>
                      <a:pt x="28299" y="929"/>
                      <a:pt x="28086" y="1137"/>
                      <a:pt x="27868" y="1332"/>
                    </a:cubicBezTo>
                    <a:cubicBezTo>
                      <a:pt x="27642" y="1532"/>
                      <a:pt x="27411" y="1718"/>
                      <a:pt x="27172" y="1904"/>
                    </a:cubicBezTo>
                    <a:lnTo>
                      <a:pt x="26813" y="2180"/>
                    </a:lnTo>
                    <a:lnTo>
                      <a:pt x="26453" y="2464"/>
                    </a:lnTo>
                    <a:cubicBezTo>
                      <a:pt x="26213" y="2650"/>
                      <a:pt x="25978" y="2828"/>
                      <a:pt x="25729" y="2975"/>
                    </a:cubicBezTo>
                    <a:cubicBezTo>
                      <a:pt x="25481" y="3125"/>
                      <a:pt x="25223" y="3236"/>
                      <a:pt x="24943" y="3303"/>
                    </a:cubicBezTo>
                    <a:cubicBezTo>
                      <a:pt x="24384" y="3445"/>
                      <a:pt x="23771" y="3432"/>
                      <a:pt x="23150" y="3551"/>
                    </a:cubicBezTo>
                    <a:lnTo>
                      <a:pt x="23026" y="3578"/>
                    </a:lnTo>
                    <a:lnTo>
                      <a:pt x="23005" y="3698"/>
                    </a:lnTo>
                    <a:cubicBezTo>
                      <a:pt x="23001" y="3711"/>
                      <a:pt x="22999" y="3724"/>
                      <a:pt x="22998" y="3736"/>
                    </a:cubicBezTo>
                    <a:lnTo>
                      <a:pt x="22998" y="3736"/>
                    </a:lnTo>
                    <a:cubicBezTo>
                      <a:pt x="22722" y="3856"/>
                      <a:pt x="22454" y="4000"/>
                      <a:pt x="22196" y="4151"/>
                    </a:cubicBezTo>
                    <a:cubicBezTo>
                      <a:pt x="21907" y="4319"/>
                      <a:pt x="21633" y="4506"/>
                      <a:pt x="21358" y="4692"/>
                    </a:cubicBezTo>
                    <a:lnTo>
                      <a:pt x="20555" y="5247"/>
                    </a:lnTo>
                    <a:cubicBezTo>
                      <a:pt x="20288" y="5429"/>
                      <a:pt x="20026" y="5593"/>
                      <a:pt x="19764" y="5708"/>
                    </a:cubicBezTo>
                    <a:cubicBezTo>
                      <a:pt x="19631" y="5766"/>
                      <a:pt x="19502" y="5810"/>
                      <a:pt x="19373" y="5837"/>
                    </a:cubicBezTo>
                    <a:cubicBezTo>
                      <a:pt x="19240" y="5864"/>
                      <a:pt x="19090" y="5882"/>
                      <a:pt x="18925" y="5899"/>
                    </a:cubicBezTo>
                    <a:cubicBezTo>
                      <a:pt x="18756" y="5921"/>
                      <a:pt x="18574" y="5948"/>
                      <a:pt x="18375" y="6005"/>
                    </a:cubicBezTo>
                    <a:cubicBezTo>
                      <a:pt x="18277" y="6037"/>
                      <a:pt x="18175" y="6073"/>
                      <a:pt x="18078" y="6122"/>
                    </a:cubicBezTo>
                    <a:cubicBezTo>
                      <a:pt x="17976" y="6175"/>
                      <a:pt x="17886" y="6237"/>
                      <a:pt x="17806" y="6294"/>
                    </a:cubicBezTo>
                    <a:cubicBezTo>
                      <a:pt x="17652" y="6414"/>
                      <a:pt x="17527" y="6534"/>
                      <a:pt x="17403" y="6650"/>
                    </a:cubicBezTo>
                    <a:lnTo>
                      <a:pt x="17230" y="6814"/>
                    </a:lnTo>
                    <a:cubicBezTo>
                      <a:pt x="17163" y="6876"/>
                      <a:pt x="17093" y="6943"/>
                      <a:pt x="17021" y="7023"/>
                    </a:cubicBezTo>
                    <a:cubicBezTo>
                      <a:pt x="16950" y="7107"/>
                      <a:pt x="16870" y="7213"/>
                      <a:pt x="16812" y="7359"/>
                    </a:cubicBezTo>
                    <a:cubicBezTo>
                      <a:pt x="16786" y="7431"/>
                      <a:pt x="16768" y="7506"/>
                      <a:pt x="16755" y="7577"/>
                    </a:cubicBezTo>
                    <a:cubicBezTo>
                      <a:pt x="16746" y="7644"/>
                      <a:pt x="16741" y="7705"/>
                      <a:pt x="16741" y="7759"/>
                    </a:cubicBezTo>
                    <a:cubicBezTo>
                      <a:pt x="16737" y="7870"/>
                      <a:pt x="16741" y="7955"/>
                      <a:pt x="16746" y="8035"/>
                    </a:cubicBezTo>
                    <a:lnTo>
                      <a:pt x="16755" y="8269"/>
                    </a:lnTo>
                    <a:cubicBezTo>
                      <a:pt x="16755" y="8345"/>
                      <a:pt x="16755" y="8416"/>
                      <a:pt x="16751" y="8465"/>
                    </a:cubicBezTo>
                    <a:cubicBezTo>
                      <a:pt x="16741" y="8514"/>
                      <a:pt x="16733" y="8541"/>
                      <a:pt x="16728" y="8541"/>
                    </a:cubicBezTo>
                    <a:cubicBezTo>
                      <a:pt x="16728" y="8541"/>
                      <a:pt x="16729" y="8539"/>
                      <a:pt x="16729" y="8539"/>
                    </a:cubicBezTo>
                    <a:lnTo>
                      <a:pt x="16729" y="8539"/>
                    </a:lnTo>
                    <a:cubicBezTo>
                      <a:pt x="16728" y="8539"/>
                      <a:pt x="16726" y="8540"/>
                      <a:pt x="16720" y="8545"/>
                    </a:cubicBezTo>
                    <a:cubicBezTo>
                      <a:pt x="16702" y="8558"/>
                      <a:pt x="16671" y="8576"/>
                      <a:pt x="16618" y="8598"/>
                    </a:cubicBezTo>
                    <a:lnTo>
                      <a:pt x="16599" y="8607"/>
                    </a:lnTo>
                    <a:lnTo>
                      <a:pt x="16577" y="8615"/>
                    </a:lnTo>
                    <a:lnTo>
                      <a:pt x="16528" y="8633"/>
                    </a:lnTo>
                    <a:lnTo>
                      <a:pt x="16427" y="8668"/>
                    </a:lnTo>
                    <a:lnTo>
                      <a:pt x="16302" y="8709"/>
                    </a:lnTo>
                    <a:cubicBezTo>
                      <a:pt x="16284" y="8713"/>
                      <a:pt x="16245" y="8731"/>
                      <a:pt x="16218" y="8740"/>
                    </a:cubicBezTo>
                    <a:cubicBezTo>
                      <a:pt x="16200" y="8748"/>
                      <a:pt x="16182" y="8758"/>
                      <a:pt x="16165" y="8766"/>
                    </a:cubicBezTo>
                    <a:lnTo>
                      <a:pt x="16134" y="8780"/>
                    </a:lnTo>
                    <a:lnTo>
                      <a:pt x="16102" y="8797"/>
                    </a:lnTo>
                    <a:cubicBezTo>
                      <a:pt x="16081" y="8811"/>
                      <a:pt x="16058" y="8824"/>
                      <a:pt x="16036" y="8842"/>
                    </a:cubicBezTo>
                    <a:cubicBezTo>
                      <a:pt x="16014" y="8860"/>
                      <a:pt x="15991" y="8877"/>
                      <a:pt x="15969" y="8895"/>
                    </a:cubicBezTo>
                    <a:cubicBezTo>
                      <a:pt x="15948" y="8918"/>
                      <a:pt x="15929" y="8935"/>
                      <a:pt x="15911" y="8957"/>
                    </a:cubicBezTo>
                    <a:lnTo>
                      <a:pt x="15885" y="8988"/>
                    </a:lnTo>
                    <a:lnTo>
                      <a:pt x="15862" y="9020"/>
                    </a:lnTo>
                    <a:cubicBezTo>
                      <a:pt x="15850" y="9037"/>
                      <a:pt x="15836" y="9059"/>
                      <a:pt x="15823" y="9077"/>
                    </a:cubicBezTo>
                    <a:lnTo>
                      <a:pt x="15792" y="9131"/>
                    </a:lnTo>
                    <a:cubicBezTo>
                      <a:pt x="15774" y="9170"/>
                      <a:pt x="15761" y="9197"/>
                      <a:pt x="15747" y="9223"/>
                    </a:cubicBezTo>
                    <a:cubicBezTo>
                      <a:pt x="15703" y="9340"/>
                      <a:pt x="15672" y="9428"/>
                      <a:pt x="15649" y="9512"/>
                    </a:cubicBezTo>
                    <a:cubicBezTo>
                      <a:pt x="15557" y="9823"/>
                      <a:pt x="15463" y="10120"/>
                      <a:pt x="15352" y="10409"/>
                    </a:cubicBezTo>
                    <a:cubicBezTo>
                      <a:pt x="15299" y="10551"/>
                      <a:pt x="15237" y="10692"/>
                      <a:pt x="15175" y="10825"/>
                    </a:cubicBezTo>
                    <a:cubicBezTo>
                      <a:pt x="15112" y="10964"/>
                      <a:pt x="15046" y="11097"/>
                      <a:pt x="14975" y="11225"/>
                    </a:cubicBezTo>
                    <a:cubicBezTo>
                      <a:pt x="14904" y="11354"/>
                      <a:pt x="14824" y="11478"/>
                      <a:pt x="14744" y="11594"/>
                    </a:cubicBezTo>
                    <a:cubicBezTo>
                      <a:pt x="14660" y="11714"/>
                      <a:pt x="14567" y="11833"/>
                      <a:pt x="14483" y="11923"/>
                    </a:cubicBezTo>
                    <a:cubicBezTo>
                      <a:pt x="14309" y="12113"/>
                      <a:pt x="14105" y="12269"/>
                      <a:pt x="13865" y="12380"/>
                    </a:cubicBezTo>
                    <a:cubicBezTo>
                      <a:pt x="13446" y="12579"/>
                      <a:pt x="12942" y="12658"/>
                      <a:pt x="12416" y="12658"/>
                    </a:cubicBezTo>
                    <a:cubicBezTo>
                      <a:pt x="12347" y="12658"/>
                      <a:pt x="12279" y="12657"/>
                      <a:pt x="12210" y="12654"/>
                    </a:cubicBezTo>
                    <a:cubicBezTo>
                      <a:pt x="12134" y="12650"/>
                      <a:pt x="12060" y="12650"/>
                      <a:pt x="11984" y="12642"/>
                    </a:cubicBezTo>
                    <a:lnTo>
                      <a:pt x="11868" y="12632"/>
                    </a:lnTo>
                    <a:lnTo>
                      <a:pt x="11824" y="12632"/>
                    </a:lnTo>
                    <a:cubicBezTo>
                      <a:pt x="11822" y="12632"/>
                      <a:pt x="11822" y="12631"/>
                      <a:pt x="11823" y="12630"/>
                    </a:cubicBezTo>
                    <a:lnTo>
                      <a:pt x="11823" y="12630"/>
                    </a:lnTo>
                    <a:cubicBezTo>
                      <a:pt x="11823" y="12630"/>
                      <a:pt x="11823" y="12630"/>
                      <a:pt x="11823" y="12630"/>
                    </a:cubicBezTo>
                    <a:cubicBezTo>
                      <a:pt x="11825" y="12630"/>
                      <a:pt x="11826" y="12629"/>
                      <a:pt x="11824" y="12628"/>
                    </a:cubicBezTo>
                    <a:lnTo>
                      <a:pt x="11824" y="12628"/>
                    </a:lnTo>
                    <a:cubicBezTo>
                      <a:pt x="11824" y="12628"/>
                      <a:pt x="11823" y="12629"/>
                      <a:pt x="11823" y="12630"/>
                    </a:cubicBezTo>
                    <a:lnTo>
                      <a:pt x="11823" y="12630"/>
                    </a:lnTo>
                    <a:cubicBezTo>
                      <a:pt x="11820" y="12629"/>
                      <a:pt x="11815" y="12628"/>
                      <a:pt x="11815" y="12628"/>
                    </a:cubicBezTo>
                    <a:cubicBezTo>
                      <a:pt x="11771" y="12619"/>
                      <a:pt x="11695" y="12597"/>
                      <a:pt x="11624" y="12575"/>
                    </a:cubicBezTo>
                    <a:lnTo>
                      <a:pt x="11402" y="12503"/>
                    </a:lnTo>
                    <a:cubicBezTo>
                      <a:pt x="11091" y="12402"/>
                      <a:pt x="10776" y="12295"/>
                      <a:pt x="10448" y="12202"/>
                    </a:cubicBezTo>
                    <a:cubicBezTo>
                      <a:pt x="10120" y="12109"/>
                      <a:pt x="9782" y="12020"/>
                      <a:pt x="9405" y="11976"/>
                    </a:cubicBezTo>
                    <a:cubicBezTo>
                      <a:pt x="9302" y="11966"/>
                      <a:pt x="9195" y="11958"/>
                      <a:pt x="9081" y="11958"/>
                    </a:cubicBezTo>
                    <a:cubicBezTo>
                      <a:pt x="8984" y="11958"/>
                      <a:pt x="8882" y="11964"/>
                      <a:pt x="8770" y="11980"/>
                    </a:cubicBezTo>
                    <a:cubicBezTo>
                      <a:pt x="8739" y="11989"/>
                      <a:pt x="8708" y="11993"/>
                      <a:pt x="8677" y="11997"/>
                    </a:cubicBezTo>
                    <a:cubicBezTo>
                      <a:pt x="8641" y="12011"/>
                      <a:pt x="8606" y="12020"/>
                      <a:pt x="8575" y="12029"/>
                    </a:cubicBezTo>
                    <a:lnTo>
                      <a:pt x="8522" y="12046"/>
                    </a:lnTo>
                    <a:lnTo>
                      <a:pt x="8469" y="12073"/>
                    </a:lnTo>
                    <a:cubicBezTo>
                      <a:pt x="8428" y="12091"/>
                      <a:pt x="8393" y="12104"/>
                      <a:pt x="8358" y="12126"/>
                    </a:cubicBezTo>
                    <a:cubicBezTo>
                      <a:pt x="8207" y="12216"/>
                      <a:pt x="8060" y="12380"/>
                      <a:pt x="7985" y="12556"/>
                    </a:cubicBezTo>
                    <a:cubicBezTo>
                      <a:pt x="7953" y="12642"/>
                      <a:pt x="7926" y="12734"/>
                      <a:pt x="7922" y="12810"/>
                    </a:cubicBezTo>
                    <a:cubicBezTo>
                      <a:pt x="7918" y="12849"/>
                      <a:pt x="7914" y="12886"/>
                      <a:pt x="7914" y="12929"/>
                    </a:cubicBezTo>
                    <a:cubicBezTo>
                      <a:pt x="7918" y="12983"/>
                      <a:pt x="7922" y="13041"/>
                      <a:pt x="7932" y="13089"/>
                    </a:cubicBezTo>
                    <a:cubicBezTo>
                      <a:pt x="7953" y="13191"/>
                      <a:pt x="7989" y="13275"/>
                      <a:pt x="8024" y="13343"/>
                    </a:cubicBezTo>
                    <a:cubicBezTo>
                      <a:pt x="8060" y="13414"/>
                      <a:pt x="8096" y="13462"/>
                      <a:pt x="8127" y="13507"/>
                    </a:cubicBezTo>
                    <a:cubicBezTo>
                      <a:pt x="8189" y="13595"/>
                      <a:pt x="8238" y="13654"/>
                      <a:pt x="8264" y="13693"/>
                    </a:cubicBezTo>
                    <a:cubicBezTo>
                      <a:pt x="8267" y="13697"/>
                      <a:pt x="8270" y="13701"/>
                      <a:pt x="8272" y="13704"/>
                    </a:cubicBezTo>
                    <a:lnTo>
                      <a:pt x="8272" y="13704"/>
                    </a:lnTo>
                    <a:cubicBezTo>
                      <a:pt x="8256" y="13714"/>
                      <a:pt x="8234" y="13724"/>
                      <a:pt x="8211" y="13734"/>
                    </a:cubicBezTo>
                    <a:cubicBezTo>
                      <a:pt x="8162" y="13755"/>
                      <a:pt x="8109" y="13773"/>
                      <a:pt x="8047" y="13791"/>
                    </a:cubicBezTo>
                    <a:cubicBezTo>
                      <a:pt x="7922" y="13830"/>
                      <a:pt x="7776" y="13857"/>
                      <a:pt x="7612" y="13888"/>
                    </a:cubicBezTo>
                    <a:lnTo>
                      <a:pt x="7483" y="13910"/>
                    </a:lnTo>
                    <a:cubicBezTo>
                      <a:pt x="7439" y="13920"/>
                      <a:pt x="7390" y="13933"/>
                      <a:pt x="7346" y="13941"/>
                    </a:cubicBezTo>
                    <a:cubicBezTo>
                      <a:pt x="7256" y="13968"/>
                      <a:pt x="7160" y="13990"/>
                      <a:pt x="7043" y="14039"/>
                    </a:cubicBezTo>
                    <a:cubicBezTo>
                      <a:pt x="6986" y="14062"/>
                      <a:pt x="6920" y="14092"/>
                      <a:pt x="6853" y="14137"/>
                    </a:cubicBezTo>
                    <a:cubicBezTo>
                      <a:pt x="6787" y="14181"/>
                      <a:pt x="6711" y="14244"/>
                      <a:pt x="6658" y="14310"/>
                    </a:cubicBezTo>
                    <a:cubicBezTo>
                      <a:pt x="6627" y="14346"/>
                      <a:pt x="6609" y="14377"/>
                      <a:pt x="6586" y="14408"/>
                    </a:cubicBezTo>
                    <a:cubicBezTo>
                      <a:pt x="6568" y="14439"/>
                      <a:pt x="6556" y="14465"/>
                      <a:pt x="6537" y="14492"/>
                    </a:cubicBezTo>
                    <a:lnTo>
                      <a:pt x="6502" y="14563"/>
                    </a:lnTo>
                    <a:lnTo>
                      <a:pt x="6476" y="14625"/>
                    </a:lnTo>
                    <a:cubicBezTo>
                      <a:pt x="6445" y="14696"/>
                      <a:pt x="6414" y="14758"/>
                      <a:pt x="6382" y="14816"/>
                    </a:cubicBezTo>
                    <a:cubicBezTo>
                      <a:pt x="6343" y="14891"/>
                      <a:pt x="6338" y="14900"/>
                      <a:pt x="6298" y="14949"/>
                    </a:cubicBezTo>
                    <a:cubicBezTo>
                      <a:pt x="6232" y="15033"/>
                      <a:pt x="6111" y="15140"/>
                      <a:pt x="5978" y="15278"/>
                    </a:cubicBezTo>
                    <a:cubicBezTo>
                      <a:pt x="5912" y="15348"/>
                      <a:pt x="5837" y="15433"/>
                      <a:pt x="5769" y="15535"/>
                    </a:cubicBezTo>
                    <a:cubicBezTo>
                      <a:pt x="5708" y="15633"/>
                      <a:pt x="5659" y="15731"/>
                      <a:pt x="5624" y="15823"/>
                    </a:cubicBezTo>
                    <a:cubicBezTo>
                      <a:pt x="5548" y="16010"/>
                      <a:pt x="5508" y="16170"/>
                      <a:pt x="5464" y="16290"/>
                    </a:cubicBezTo>
                    <a:cubicBezTo>
                      <a:pt x="5450" y="16321"/>
                      <a:pt x="5441" y="16348"/>
                      <a:pt x="5429" y="16370"/>
                    </a:cubicBezTo>
                    <a:cubicBezTo>
                      <a:pt x="5419" y="16391"/>
                      <a:pt x="5410" y="16414"/>
                      <a:pt x="5392" y="16436"/>
                    </a:cubicBezTo>
                    <a:lnTo>
                      <a:pt x="5349" y="16503"/>
                    </a:lnTo>
                    <a:lnTo>
                      <a:pt x="5286" y="16569"/>
                    </a:lnTo>
                    <a:cubicBezTo>
                      <a:pt x="5202" y="16658"/>
                      <a:pt x="5099" y="16751"/>
                      <a:pt x="4980" y="16827"/>
                    </a:cubicBezTo>
                    <a:cubicBezTo>
                      <a:pt x="4869" y="16911"/>
                      <a:pt x="4736" y="16982"/>
                      <a:pt x="4603" y="17053"/>
                    </a:cubicBezTo>
                    <a:cubicBezTo>
                      <a:pt x="4337" y="17190"/>
                      <a:pt x="4048" y="17302"/>
                      <a:pt x="3755" y="17399"/>
                    </a:cubicBezTo>
                    <a:cubicBezTo>
                      <a:pt x="3604" y="17448"/>
                      <a:pt x="3458" y="17493"/>
                      <a:pt x="3307" y="17528"/>
                    </a:cubicBezTo>
                    <a:cubicBezTo>
                      <a:pt x="3160" y="17563"/>
                      <a:pt x="3009" y="17590"/>
                      <a:pt x="2854" y="17616"/>
                    </a:cubicBezTo>
                    <a:cubicBezTo>
                      <a:pt x="2543" y="17661"/>
                      <a:pt x="2228" y="17688"/>
                      <a:pt x="1918" y="17696"/>
                    </a:cubicBezTo>
                    <a:cubicBezTo>
                      <a:pt x="1611" y="17696"/>
                      <a:pt x="1301" y="17679"/>
                      <a:pt x="1012" y="17603"/>
                    </a:cubicBezTo>
                    <a:cubicBezTo>
                      <a:pt x="728" y="17536"/>
                      <a:pt x="466" y="17403"/>
                      <a:pt x="328" y="17190"/>
                    </a:cubicBezTo>
                    <a:lnTo>
                      <a:pt x="0" y="17364"/>
                    </a:lnTo>
                    <a:cubicBezTo>
                      <a:pt x="89" y="17546"/>
                      <a:pt x="226" y="17696"/>
                      <a:pt x="382" y="17808"/>
                    </a:cubicBezTo>
                    <a:cubicBezTo>
                      <a:pt x="537" y="17923"/>
                      <a:pt x="705" y="17999"/>
                      <a:pt x="875" y="18060"/>
                    </a:cubicBezTo>
                    <a:cubicBezTo>
                      <a:pt x="1211" y="18181"/>
                      <a:pt x="1558" y="18229"/>
                      <a:pt x="1900" y="18255"/>
                    </a:cubicBezTo>
                    <a:cubicBezTo>
                      <a:pt x="2046" y="18267"/>
                      <a:pt x="2190" y="18272"/>
                      <a:pt x="2334" y="18272"/>
                    </a:cubicBezTo>
                    <a:cubicBezTo>
                      <a:pt x="2531" y="18272"/>
                      <a:pt x="2728" y="18262"/>
                      <a:pt x="2925" y="18247"/>
                    </a:cubicBezTo>
                    <a:cubicBezTo>
                      <a:pt x="3094" y="18234"/>
                      <a:pt x="3266" y="18216"/>
                      <a:pt x="3440" y="18185"/>
                    </a:cubicBezTo>
                    <a:cubicBezTo>
                      <a:pt x="3612" y="18158"/>
                      <a:pt x="3778" y="18118"/>
                      <a:pt x="3946" y="18078"/>
                    </a:cubicBezTo>
                    <a:cubicBezTo>
                      <a:pt x="4278" y="17994"/>
                      <a:pt x="4607" y="17888"/>
                      <a:pt x="4931" y="17745"/>
                    </a:cubicBezTo>
                    <a:cubicBezTo>
                      <a:pt x="5095" y="17669"/>
                      <a:pt x="5255" y="17595"/>
                      <a:pt x="5410" y="17493"/>
                    </a:cubicBezTo>
                    <a:cubicBezTo>
                      <a:pt x="5570" y="17399"/>
                      <a:pt x="5726" y="17284"/>
                      <a:pt x="5872" y="17146"/>
                    </a:cubicBezTo>
                    <a:lnTo>
                      <a:pt x="5978" y="17030"/>
                    </a:lnTo>
                    <a:cubicBezTo>
                      <a:pt x="6014" y="16991"/>
                      <a:pt x="6050" y="16946"/>
                      <a:pt x="6080" y="16903"/>
                    </a:cubicBezTo>
                    <a:cubicBezTo>
                      <a:pt x="6116" y="16862"/>
                      <a:pt x="6148" y="16809"/>
                      <a:pt x="6174" y="16760"/>
                    </a:cubicBezTo>
                    <a:cubicBezTo>
                      <a:pt x="6201" y="16711"/>
                      <a:pt x="6222" y="16667"/>
                      <a:pt x="6245" y="16618"/>
                    </a:cubicBezTo>
                    <a:cubicBezTo>
                      <a:pt x="6324" y="16436"/>
                      <a:pt x="6373" y="16280"/>
                      <a:pt x="6427" y="16165"/>
                    </a:cubicBezTo>
                    <a:cubicBezTo>
                      <a:pt x="6453" y="16108"/>
                      <a:pt x="6480" y="16059"/>
                      <a:pt x="6507" y="16024"/>
                    </a:cubicBezTo>
                    <a:cubicBezTo>
                      <a:pt x="6529" y="15987"/>
                      <a:pt x="6564" y="15952"/>
                      <a:pt x="6613" y="15903"/>
                    </a:cubicBezTo>
                    <a:cubicBezTo>
                      <a:pt x="6707" y="15811"/>
                      <a:pt x="6844" y="15704"/>
                      <a:pt x="6986" y="15544"/>
                    </a:cubicBezTo>
                    <a:cubicBezTo>
                      <a:pt x="7026" y="15504"/>
                      <a:pt x="7062" y="15459"/>
                      <a:pt x="7097" y="15406"/>
                    </a:cubicBezTo>
                    <a:cubicBezTo>
                      <a:pt x="7137" y="15344"/>
                      <a:pt x="7154" y="15313"/>
                      <a:pt x="7181" y="15268"/>
                    </a:cubicBezTo>
                    <a:cubicBezTo>
                      <a:pt x="7230" y="15189"/>
                      <a:pt x="7275" y="15100"/>
                      <a:pt x="7314" y="15029"/>
                    </a:cubicBezTo>
                    <a:cubicBezTo>
                      <a:pt x="7346" y="14961"/>
                      <a:pt x="7374" y="14916"/>
                      <a:pt x="7377" y="14916"/>
                    </a:cubicBezTo>
                    <a:lnTo>
                      <a:pt x="7377" y="14916"/>
                    </a:lnTo>
                    <a:cubicBezTo>
                      <a:pt x="7377" y="14916"/>
                      <a:pt x="7377" y="14917"/>
                      <a:pt x="7377" y="14918"/>
                    </a:cubicBezTo>
                    <a:cubicBezTo>
                      <a:pt x="7377" y="14918"/>
                      <a:pt x="7373" y="14922"/>
                      <a:pt x="7373" y="14927"/>
                    </a:cubicBezTo>
                    <a:cubicBezTo>
                      <a:pt x="7367" y="14927"/>
                      <a:pt x="7367" y="14932"/>
                      <a:pt x="7367" y="14932"/>
                    </a:cubicBezTo>
                    <a:cubicBezTo>
                      <a:pt x="7367" y="14932"/>
                      <a:pt x="7377" y="14927"/>
                      <a:pt x="7394" y="14922"/>
                    </a:cubicBezTo>
                    <a:cubicBezTo>
                      <a:pt x="7430" y="14910"/>
                      <a:pt x="7492" y="14891"/>
                      <a:pt x="7563" y="14879"/>
                    </a:cubicBezTo>
                    <a:cubicBezTo>
                      <a:pt x="7594" y="14869"/>
                      <a:pt x="7629" y="14865"/>
                      <a:pt x="7666" y="14861"/>
                    </a:cubicBezTo>
                    <a:lnTo>
                      <a:pt x="7776" y="14842"/>
                    </a:lnTo>
                    <a:cubicBezTo>
                      <a:pt x="7936" y="14816"/>
                      <a:pt x="8113" y="14789"/>
                      <a:pt x="8305" y="14740"/>
                    </a:cubicBezTo>
                    <a:cubicBezTo>
                      <a:pt x="8397" y="14719"/>
                      <a:pt x="8500" y="14687"/>
                      <a:pt x="8602" y="14643"/>
                    </a:cubicBezTo>
                    <a:cubicBezTo>
                      <a:pt x="8628" y="14634"/>
                      <a:pt x="8655" y="14621"/>
                      <a:pt x="8682" y="14607"/>
                    </a:cubicBezTo>
                    <a:cubicBezTo>
                      <a:pt x="8708" y="14594"/>
                      <a:pt x="8735" y="14580"/>
                      <a:pt x="8762" y="14563"/>
                    </a:cubicBezTo>
                    <a:lnTo>
                      <a:pt x="8846" y="14514"/>
                    </a:lnTo>
                    <a:cubicBezTo>
                      <a:pt x="8877" y="14496"/>
                      <a:pt x="8903" y="14474"/>
                      <a:pt x="8934" y="14453"/>
                    </a:cubicBezTo>
                    <a:cubicBezTo>
                      <a:pt x="8961" y="14430"/>
                      <a:pt x="8987" y="14404"/>
                      <a:pt x="9018" y="14373"/>
                    </a:cubicBezTo>
                    <a:cubicBezTo>
                      <a:pt x="9045" y="14346"/>
                      <a:pt x="9072" y="14319"/>
                      <a:pt x="9098" y="14283"/>
                    </a:cubicBezTo>
                    <a:cubicBezTo>
                      <a:pt x="9125" y="14248"/>
                      <a:pt x="9151" y="14213"/>
                      <a:pt x="9174" y="14177"/>
                    </a:cubicBezTo>
                    <a:cubicBezTo>
                      <a:pt x="9196" y="14137"/>
                      <a:pt x="9214" y="14092"/>
                      <a:pt x="9231" y="14053"/>
                    </a:cubicBezTo>
                    <a:cubicBezTo>
                      <a:pt x="9249" y="14008"/>
                      <a:pt x="9258" y="13968"/>
                      <a:pt x="9268" y="13928"/>
                    </a:cubicBezTo>
                    <a:cubicBezTo>
                      <a:pt x="9280" y="13888"/>
                      <a:pt x="9290" y="13849"/>
                      <a:pt x="9290" y="13804"/>
                    </a:cubicBezTo>
                    <a:cubicBezTo>
                      <a:pt x="9303" y="13715"/>
                      <a:pt x="9298" y="13622"/>
                      <a:pt x="9280" y="13533"/>
                    </a:cubicBezTo>
                    <a:cubicBezTo>
                      <a:pt x="9249" y="13361"/>
                      <a:pt x="9170" y="13222"/>
                      <a:pt x="9108" y="13125"/>
                    </a:cubicBezTo>
                    <a:cubicBezTo>
                      <a:pt x="9075" y="13080"/>
                      <a:pt x="9046" y="13039"/>
                      <a:pt x="9020" y="13005"/>
                    </a:cubicBezTo>
                    <a:lnTo>
                      <a:pt x="9020" y="13005"/>
                    </a:lnTo>
                    <a:cubicBezTo>
                      <a:pt x="9023" y="13005"/>
                      <a:pt x="9026" y="13005"/>
                      <a:pt x="9029" y="13005"/>
                    </a:cubicBezTo>
                    <a:cubicBezTo>
                      <a:pt x="9099" y="13005"/>
                      <a:pt x="9187" y="13011"/>
                      <a:pt x="9276" y="13023"/>
                    </a:cubicBezTo>
                    <a:cubicBezTo>
                      <a:pt x="9551" y="13062"/>
                      <a:pt x="9849" y="13138"/>
                      <a:pt x="10146" y="13228"/>
                    </a:cubicBezTo>
                    <a:cubicBezTo>
                      <a:pt x="10448" y="13316"/>
                      <a:pt x="10745" y="13422"/>
                      <a:pt x="11060" y="13529"/>
                    </a:cubicBezTo>
                    <a:lnTo>
                      <a:pt x="11304" y="13609"/>
                    </a:lnTo>
                    <a:cubicBezTo>
                      <a:pt x="11388" y="13631"/>
                      <a:pt x="11468" y="13658"/>
                      <a:pt x="11589" y="13685"/>
                    </a:cubicBezTo>
                    <a:cubicBezTo>
                      <a:pt x="11601" y="13689"/>
                      <a:pt x="11611" y="13693"/>
                      <a:pt x="11633" y="13697"/>
                    </a:cubicBezTo>
                    <a:lnTo>
                      <a:pt x="11695" y="13707"/>
                    </a:lnTo>
                    <a:lnTo>
                      <a:pt x="11726" y="13707"/>
                    </a:lnTo>
                    <a:lnTo>
                      <a:pt x="11744" y="13711"/>
                    </a:lnTo>
                    <a:lnTo>
                      <a:pt x="11775" y="13711"/>
                    </a:lnTo>
                    <a:lnTo>
                      <a:pt x="11904" y="13724"/>
                    </a:lnTo>
                    <a:cubicBezTo>
                      <a:pt x="11992" y="13728"/>
                      <a:pt x="12081" y="13734"/>
                      <a:pt x="12170" y="13738"/>
                    </a:cubicBezTo>
                    <a:cubicBezTo>
                      <a:pt x="12260" y="13741"/>
                      <a:pt x="12351" y="13743"/>
                      <a:pt x="12442" y="13743"/>
                    </a:cubicBezTo>
                    <a:cubicBezTo>
                      <a:pt x="12706" y="13743"/>
                      <a:pt x="12974" y="13727"/>
                      <a:pt x="13248" y="13685"/>
                    </a:cubicBezTo>
                    <a:cubicBezTo>
                      <a:pt x="13613" y="13631"/>
                      <a:pt x="13985" y="13525"/>
                      <a:pt x="14336" y="13355"/>
                    </a:cubicBezTo>
                    <a:cubicBezTo>
                      <a:pt x="14691" y="13187"/>
                      <a:pt x="15020" y="12943"/>
                      <a:pt x="15282" y="12646"/>
                    </a:cubicBezTo>
                    <a:cubicBezTo>
                      <a:pt x="15419" y="12495"/>
                      <a:pt x="15526" y="12353"/>
                      <a:pt x="15628" y="12202"/>
                    </a:cubicBezTo>
                    <a:cubicBezTo>
                      <a:pt x="15725" y="12050"/>
                      <a:pt x="15823" y="11896"/>
                      <a:pt x="15907" y="11736"/>
                    </a:cubicBezTo>
                    <a:cubicBezTo>
                      <a:pt x="16253" y="11106"/>
                      <a:pt x="16458" y="10431"/>
                      <a:pt x="16630" y="9797"/>
                    </a:cubicBezTo>
                    <a:cubicBezTo>
                      <a:pt x="16645" y="9734"/>
                      <a:pt x="16663" y="9678"/>
                      <a:pt x="16676" y="9638"/>
                    </a:cubicBezTo>
                    <a:lnTo>
                      <a:pt x="16676" y="9638"/>
                    </a:lnTo>
                    <a:lnTo>
                      <a:pt x="16755" y="9610"/>
                    </a:lnTo>
                    <a:lnTo>
                      <a:pt x="16884" y="9561"/>
                    </a:lnTo>
                    <a:lnTo>
                      <a:pt x="16950" y="9534"/>
                    </a:lnTo>
                    <a:lnTo>
                      <a:pt x="16981" y="9521"/>
                    </a:lnTo>
                    <a:lnTo>
                      <a:pt x="17021" y="9504"/>
                    </a:lnTo>
                    <a:cubicBezTo>
                      <a:pt x="17119" y="9459"/>
                      <a:pt x="17230" y="9401"/>
                      <a:pt x="17341" y="9308"/>
                    </a:cubicBezTo>
                    <a:cubicBezTo>
                      <a:pt x="17452" y="9219"/>
                      <a:pt x="17562" y="9077"/>
                      <a:pt x="17625" y="8930"/>
                    </a:cubicBezTo>
                    <a:cubicBezTo>
                      <a:pt x="17687" y="8780"/>
                      <a:pt x="17705" y="8642"/>
                      <a:pt x="17709" y="8531"/>
                    </a:cubicBezTo>
                    <a:cubicBezTo>
                      <a:pt x="17718" y="8416"/>
                      <a:pt x="17709" y="8322"/>
                      <a:pt x="17705" y="8234"/>
                    </a:cubicBezTo>
                    <a:cubicBezTo>
                      <a:pt x="17700" y="8145"/>
                      <a:pt x="17691" y="8061"/>
                      <a:pt x="17687" y="7981"/>
                    </a:cubicBezTo>
                    <a:cubicBezTo>
                      <a:pt x="17678" y="7896"/>
                      <a:pt x="17673" y="7822"/>
                      <a:pt x="17673" y="7768"/>
                    </a:cubicBezTo>
                    <a:cubicBezTo>
                      <a:pt x="17669" y="7710"/>
                      <a:pt x="17673" y="7693"/>
                      <a:pt x="17673" y="7683"/>
                    </a:cubicBezTo>
                    <a:cubicBezTo>
                      <a:pt x="17673" y="7675"/>
                      <a:pt x="17687" y="7648"/>
                      <a:pt x="17722" y="7603"/>
                    </a:cubicBezTo>
                    <a:cubicBezTo>
                      <a:pt x="17753" y="7560"/>
                      <a:pt x="17802" y="7511"/>
                      <a:pt x="17851" y="7462"/>
                    </a:cubicBezTo>
                    <a:lnTo>
                      <a:pt x="18029" y="7279"/>
                    </a:lnTo>
                    <a:cubicBezTo>
                      <a:pt x="18140" y="7164"/>
                      <a:pt x="18246" y="7058"/>
                      <a:pt x="18348" y="6974"/>
                    </a:cubicBezTo>
                    <a:cubicBezTo>
                      <a:pt x="18397" y="6929"/>
                      <a:pt x="18441" y="6894"/>
                      <a:pt x="18482" y="6871"/>
                    </a:cubicBezTo>
                    <a:cubicBezTo>
                      <a:pt x="18525" y="6845"/>
                      <a:pt x="18579" y="6818"/>
                      <a:pt x="18637" y="6796"/>
                    </a:cubicBezTo>
                    <a:cubicBezTo>
                      <a:pt x="18748" y="6756"/>
                      <a:pt x="18890" y="6724"/>
                      <a:pt x="19045" y="6694"/>
                    </a:cubicBezTo>
                    <a:cubicBezTo>
                      <a:pt x="19201" y="6667"/>
                      <a:pt x="19373" y="6636"/>
                      <a:pt x="19560" y="6587"/>
                    </a:cubicBezTo>
                    <a:cubicBezTo>
                      <a:pt x="19746" y="6534"/>
                      <a:pt x="19924" y="6458"/>
                      <a:pt x="20088" y="6374"/>
                    </a:cubicBezTo>
                    <a:cubicBezTo>
                      <a:pt x="20412" y="6206"/>
                      <a:pt x="20688" y="5993"/>
                      <a:pt x="20949" y="5784"/>
                    </a:cubicBezTo>
                    <a:cubicBezTo>
                      <a:pt x="21206" y="5571"/>
                      <a:pt x="21460" y="5362"/>
                      <a:pt x="21708" y="5159"/>
                    </a:cubicBezTo>
                    <a:cubicBezTo>
                      <a:pt x="21956" y="4950"/>
                      <a:pt x="22210" y="4745"/>
                      <a:pt x="22467" y="4559"/>
                    </a:cubicBezTo>
                    <a:cubicBezTo>
                      <a:pt x="22720" y="4364"/>
                      <a:pt x="22986" y="4190"/>
                      <a:pt x="23261" y="4026"/>
                    </a:cubicBezTo>
                    <a:lnTo>
                      <a:pt x="23355" y="3973"/>
                    </a:lnTo>
                    <a:lnTo>
                      <a:pt x="23362" y="3895"/>
                    </a:lnTo>
                    <a:lnTo>
                      <a:pt x="23362" y="3895"/>
                    </a:lnTo>
                    <a:cubicBezTo>
                      <a:pt x="23603" y="3856"/>
                      <a:pt x="23853" y="3831"/>
                      <a:pt x="24105" y="3809"/>
                    </a:cubicBezTo>
                    <a:cubicBezTo>
                      <a:pt x="24411" y="3778"/>
                      <a:pt x="24722" y="3747"/>
                      <a:pt x="25033" y="3667"/>
                    </a:cubicBezTo>
                    <a:cubicBezTo>
                      <a:pt x="25343" y="3592"/>
                      <a:pt x="25649" y="3463"/>
                      <a:pt x="25920" y="3299"/>
                    </a:cubicBezTo>
                    <a:cubicBezTo>
                      <a:pt x="26195" y="3135"/>
                      <a:pt x="26444" y="2943"/>
                      <a:pt x="26684" y="2757"/>
                    </a:cubicBezTo>
                    <a:lnTo>
                      <a:pt x="27038" y="2477"/>
                    </a:lnTo>
                    <a:lnTo>
                      <a:pt x="27403" y="2203"/>
                    </a:lnTo>
                    <a:cubicBezTo>
                      <a:pt x="27642" y="2011"/>
                      <a:pt x="27882" y="1820"/>
                      <a:pt x="28118" y="1611"/>
                    </a:cubicBezTo>
                    <a:cubicBezTo>
                      <a:pt x="28348" y="1408"/>
                      <a:pt x="28570" y="1191"/>
                      <a:pt x="28774" y="941"/>
                    </a:cubicBezTo>
                    <a:cubicBezTo>
                      <a:pt x="28872" y="818"/>
                      <a:pt x="28970" y="689"/>
                      <a:pt x="29050" y="542"/>
                    </a:cubicBezTo>
                    <a:cubicBezTo>
                      <a:pt x="29134" y="400"/>
                      <a:pt x="29200" y="236"/>
                      <a:pt x="29231" y="54"/>
                    </a:cubicBezTo>
                    <a:lnTo>
                      <a:pt x="28858"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64"/>
              <p:cNvSpPr/>
              <p:nvPr/>
            </p:nvSpPr>
            <p:spPr>
              <a:xfrm>
                <a:off x="-487747" y="4112699"/>
                <a:ext cx="1782842" cy="1759424"/>
              </a:xfrm>
              <a:custGeom>
                <a:avLst/>
                <a:gdLst/>
                <a:ahLst/>
                <a:cxnLst/>
                <a:rect l="l" t="t" r="r" b="b"/>
                <a:pathLst>
                  <a:path w="10506" h="10368" extrusionOk="0">
                    <a:moveTo>
                      <a:pt x="1" y="0"/>
                    </a:moveTo>
                    <a:lnTo>
                      <a:pt x="329" y="10368"/>
                    </a:lnTo>
                    <a:lnTo>
                      <a:pt x="9973" y="9831"/>
                    </a:lnTo>
                    <a:lnTo>
                      <a:pt x="10506" y="4216"/>
                    </a:lnTo>
                    <a:cubicBezTo>
                      <a:pt x="10506" y="4216"/>
                      <a:pt x="3418" y="2495"/>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64"/>
              <p:cNvSpPr/>
              <p:nvPr/>
            </p:nvSpPr>
            <p:spPr>
              <a:xfrm>
                <a:off x="1798248" y="1705370"/>
                <a:ext cx="327686" cy="403201"/>
              </a:xfrm>
              <a:custGeom>
                <a:avLst/>
                <a:gdLst/>
                <a:ahLst/>
                <a:cxnLst/>
                <a:rect l="l" t="t" r="r" b="b"/>
                <a:pathLst>
                  <a:path w="1931" h="2376" extrusionOk="0">
                    <a:moveTo>
                      <a:pt x="0" y="1"/>
                    </a:moveTo>
                    <a:lnTo>
                      <a:pt x="0" y="2375"/>
                    </a:lnTo>
                    <a:lnTo>
                      <a:pt x="1931" y="2375"/>
                    </a:lnTo>
                    <a:lnTo>
                      <a:pt x="1931" y="2002"/>
                    </a:lnTo>
                    <a:lnTo>
                      <a:pt x="373" y="2002"/>
                    </a:lnTo>
                    <a:lnTo>
                      <a:pt x="373" y="374"/>
                    </a:lnTo>
                    <a:lnTo>
                      <a:pt x="1931" y="374"/>
                    </a:lnTo>
                    <a:lnTo>
                      <a:pt x="1931"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64"/>
              <p:cNvSpPr/>
              <p:nvPr/>
            </p:nvSpPr>
            <p:spPr>
              <a:xfrm>
                <a:off x="1919412" y="2137759"/>
                <a:ext cx="196001" cy="63467"/>
              </a:xfrm>
              <a:custGeom>
                <a:avLst/>
                <a:gdLst/>
                <a:ahLst/>
                <a:cxnLst/>
                <a:rect l="l" t="t" r="r" b="b"/>
                <a:pathLst>
                  <a:path w="1155" h="374" extrusionOk="0">
                    <a:moveTo>
                      <a:pt x="0" y="1"/>
                    </a:moveTo>
                    <a:lnTo>
                      <a:pt x="0" y="374"/>
                    </a:lnTo>
                    <a:lnTo>
                      <a:pt x="1155" y="374"/>
                    </a:lnTo>
                    <a:lnTo>
                      <a:pt x="1155"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64"/>
              <p:cNvSpPr/>
              <p:nvPr/>
            </p:nvSpPr>
            <p:spPr>
              <a:xfrm>
                <a:off x="1900575" y="2215990"/>
                <a:ext cx="199734" cy="64315"/>
              </a:xfrm>
              <a:custGeom>
                <a:avLst/>
                <a:gdLst/>
                <a:ahLst/>
                <a:cxnLst/>
                <a:rect l="l" t="t" r="r" b="b"/>
                <a:pathLst>
                  <a:path w="1177" h="379" extrusionOk="0">
                    <a:moveTo>
                      <a:pt x="0" y="1"/>
                    </a:moveTo>
                    <a:lnTo>
                      <a:pt x="0" y="378"/>
                    </a:lnTo>
                    <a:lnTo>
                      <a:pt x="1176" y="378"/>
                    </a:lnTo>
                    <a:lnTo>
                      <a:pt x="1176"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64"/>
              <p:cNvSpPr/>
              <p:nvPr/>
            </p:nvSpPr>
            <p:spPr>
              <a:xfrm>
                <a:off x="1900575" y="2305081"/>
                <a:ext cx="279661" cy="63297"/>
              </a:xfrm>
              <a:custGeom>
                <a:avLst/>
                <a:gdLst/>
                <a:ahLst/>
                <a:cxnLst/>
                <a:rect l="l" t="t" r="r" b="b"/>
                <a:pathLst>
                  <a:path w="1648" h="373" extrusionOk="0">
                    <a:moveTo>
                      <a:pt x="0" y="0"/>
                    </a:moveTo>
                    <a:lnTo>
                      <a:pt x="0" y="373"/>
                    </a:lnTo>
                    <a:lnTo>
                      <a:pt x="1647" y="373"/>
                    </a:lnTo>
                    <a:lnTo>
                      <a:pt x="1647"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64"/>
              <p:cNvSpPr/>
              <p:nvPr/>
            </p:nvSpPr>
            <p:spPr>
              <a:xfrm>
                <a:off x="1919412" y="2396039"/>
                <a:ext cx="233673" cy="63467"/>
              </a:xfrm>
              <a:custGeom>
                <a:avLst/>
                <a:gdLst/>
                <a:ahLst/>
                <a:cxnLst/>
                <a:rect l="l" t="t" r="r" b="b"/>
                <a:pathLst>
                  <a:path w="1377" h="374" extrusionOk="0">
                    <a:moveTo>
                      <a:pt x="0" y="1"/>
                    </a:moveTo>
                    <a:lnTo>
                      <a:pt x="0" y="374"/>
                    </a:lnTo>
                    <a:lnTo>
                      <a:pt x="1376" y="374"/>
                    </a:lnTo>
                    <a:lnTo>
                      <a:pt x="1376"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64"/>
              <p:cNvSpPr/>
              <p:nvPr/>
            </p:nvSpPr>
            <p:spPr>
              <a:xfrm>
                <a:off x="2433086" y="2090244"/>
                <a:ext cx="235201" cy="268461"/>
              </a:xfrm>
              <a:custGeom>
                <a:avLst/>
                <a:gdLst/>
                <a:ahLst/>
                <a:cxnLst/>
                <a:rect l="l" t="t" r="r" b="b"/>
                <a:pathLst>
                  <a:path w="1386" h="1582" extrusionOk="0">
                    <a:moveTo>
                      <a:pt x="684" y="258"/>
                    </a:moveTo>
                    <a:lnTo>
                      <a:pt x="1146" y="516"/>
                    </a:lnTo>
                    <a:lnTo>
                      <a:pt x="1159" y="1049"/>
                    </a:lnTo>
                    <a:lnTo>
                      <a:pt x="701" y="1319"/>
                    </a:lnTo>
                    <a:lnTo>
                      <a:pt x="236" y="1062"/>
                    </a:lnTo>
                    <a:lnTo>
                      <a:pt x="227" y="533"/>
                    </a:lnTo>
                    <a:lnTo>
                      <a:pt x="684" y="258"/>
                    </a:lnTo>
                    <a:close/>
                    <a:moveTo>
                      <a:pt x="680" y="1"/>
                    </a:moveTo>
                    <a:lnTo>
                      <a:pt x="1" y="410"/>
                    </a:lnTo>
                    <a:lnTo>
                      <a:pt x="14" y="1195"/>
                    </a:lnTo>
                    <a:lnTo>
                      <a:pt x="707" y="1581"/>
                    </a:lnTo>
                    <a:lnTo>
                      <a:pt x="1385" y="1172"/>
                    </a:lnTo>
                    <a:lnTo>
                      <a:pt x="1367" y="383"/>
                    </a:lnTo>
                    <a:lnTo>
                      <a:pt x="680"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64"/>
              <p:cNvSpPr/>
              <p:nvPr/>
            </p:nvSpPr>
            <p:spPr>
              <a:xfrm>
                <a:off x="2533886" y="2259093"/>
                <a:ext cx="234522" cy="268292"/>
              </a:xfrm>
              <a:custGeom>
                <a:avLst/>
                <a:gdLst/>
                <a:ahLst/>
                <a:cxnLst/>
                <a:rect l="l" t="t" r="r" b="b"/>
                <a:pathLst>
                  <a:path w="1382" h="1581" extrusionOk="0">
                    <a:moveTo>
                      <a:pt x="680" y="263"/>
                    </a:moveTo>
                    <a:lnTo>
                      <a:pt x="1146" y="519"/>
                    </a:lnTo>
                    <a:lnTo>
                      <a:pt x="1156" y="1048"/>
                    </a:lnTo>
                    <a:lnTo>
                      <a:pt x="703" y="1322"/>
                    </a:lnTo>
                    <a:lnTo>
                      <a:pt x="236" y="1066"/>
                    </a:lnTo>
                    <a:lnTo>
                      <a:pt x="228" y="533"/>
                    </a:lnTo>
                    <a:lnTo>
                      <a:pt x="680" y="263"/>
                    </a:lnTo>
                    <a:close/>
                    <a:moveTo>
                      <a:pt x="676" y="0"/>
                    </a:moveTo>
                    <a:lnTo>
                      <a:pt x="1" y="408"/>
                    </a:lnTo>
                    <a:lnTo>
                      <a:pt x="15" y="1199"/>
                    </a:lnTo>
                    <a:lnTo>
                      <a:pt x="707" y="1580"/>
                    </a:lnTo>
                    <a:lnTo>
                      <a:pt x="1381" y="1172"/>
                    </a:lnTo>
                    <a:lnTo>
                      <a:pt x="1369" y="386"/>
                    </a:lnTo>
                    <a:lnTo>
                      <a:pt x="676" y="0"/>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64"/>
              <p:cNvSpPr/>
              <p:nvPr/>
            </p:nvSpPr>
            <p:spPr>
              <a:xfrm>
                <a:off x="2429353" y="2428451"/>
                <a:ext cx="235031" cy="268461"/>
              </a:xfrm>
              <a:custGeom>
                <a:avLst/>
                <a:gdLst/>
                <a:ahLst/>
                <a:cxnLst/>
                <a:rect l="l" t="t" r="r" b="b"/>
                <a:pathLst>
                  <a:path w="1385" h="1582" extrusionOk="0">
                    <a:moveTo>
                      <a:pt x="684" y="258"/>
                    </a:moveTo>
                    <a:lnTo>
                      <a:pt x="1145" y="516"/>
                    </a:lnTo>
                    <a:lnTo>
                      <a:pt x="1159" y="1049"/>
                    </a:lnTo>
                    <a:lnTo>
                      <a:pt x="702" y="1319"/>
                    </a:lnTo>
                    <a:lnTo>
                      <a:pt x="236" y="1066"/>
                    </a:lnTo>
                    <a:lnTo>
                      <a:pt x="227" y="533"/>
                    </a:lnTo>
                    <a:lnTo>
                      <a:pt x="684" y="258"/>
                    </a:lnTo>
                    <a:close/>
                    <a:moveTo>
                      <a:pt x="680" y="1"/>
                    </a:moveTo>
                    <a:lnTo>
                      <a:pt x="0" y="410"/>
                    </a:lnTo>
                    <a:lnTo>
                      <a:pt x="14" y="1199"/>
                    </a:lnTo>
                    <a:lnTo>
                      <a:pt x="706" y="1581"/>
                    </a:lnTo>
                    <a:lnTo>
                      <a:pt x="1385" y="1172"/>
                    </a:lnTo>
                    <a:lnTo>
                      <a:pt x="1368" y="383"/>
                    </a:lnTo>
                    <a:lnTo>
                      <a:pt x="680"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64"/>
              <p:cNvSpPr/>
              <p:nvPr/>
            </p:nvSpPr>
            <p:spPr>
              <a:xfrm>
                <a:off x="944839" y="3092817"/>
                <a:ext cx="188364" cy="305965"/>
              </a:xfrm>
              <a:custGeom>
                <a:avLst/>
                <a:gdLst/>
                <a:ahLst/>
                <a:cxnLst/>
                <a:rect l="l" t="t" r="r" b="b"/>
                <a:pathLst>
                  <a:path w="1110" h="1803" extrusionOk="0">
                    <a:moveTo>
                      <a:pt x="177" y="0"/>
                    </a:moveTo>
                    <a:lnTo>
                      <a:pt x="1" y="138"/>
                    </a:lnTo>
                    <a:lnTo>
                      <a:pt x="786" y="1150"/>
                    </a:lnTo>
                    <a:lnTo>
                      <a:pt x="98" y="1616"/>
                    </a:lnTo>
                    <a:lnTo>
                      <a:pt x="222" y="1803"/>
                    </a:lnTo>
                    <a:lnTo>
                      <a:pt x="1110" y="1199"/>
                    </a:lnTo>
                    <a:lnTo>
                      <a:pt x="177"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64"/>
              <p:cNvSpPr/>
              <p:nvPr/>
            </p:nvSpPr>
            <p:spPr>
              <a:xfrm>
                <a:off x="1959969" y="1216641"/>
                <a:ext cx="333965" cy="256243"/>
              </a:xfrm>
              <a:custGeom>
                <a:avLst/>
                <a:gdLst/>
                <a:ahLst/>
                <a:cxnLst/>
                <a:rect l="l" t="t" r="r" b="b"/>
                <a:pathLst>
                  <a:path w="1968" h="1510" extrusionOk="0">
                    <a:moveTo>
                      <a:pt x="210" y="0"/>
                    </a:moveTo>
                    <a:lnTo>
                      <a:pt x="1" y="307"/>
                    </a:lnTo>
                    <a:lnTo>
                      <a:pt x="1754" y="1510"/>
                    </a:lnTo>
                    <a:lnTo>
                      <a:pt x="1967" y="1199"/>
                    </a:lnTo>
                    <a:lnTo>
                      <a:pt x="210"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64"/>
              <p:cNvSpPr/>
              <p:nvPr/>
            </p:nvSpPr>
            <p:spPr>
              <a:xfrm>
                <a:off x="2386419" y="1705370"/>
                <a:ext cx="285601" cy="68049"/>
              </a:xfrm>
              <a:custGeom>
                <a:avLst/>
                <a:gdLst/>
                <a:ahLst/>
                <a:cxnLst/>
                <a:rect l="l" t="t" r="r" b="b"/>
                <a:pathLst>
                  <a:path w="1683" h="401" extrusionOk="0">
                    <a:moveTo>
                      <a:pt x="5" y="1"/>
                    </a:moveTo>
                    <a:lnTo>
                      <a:pt x="1" y="374"/>
                    </a:lnTo>
                    <a:lnTo>
                      <a:pt x="1674" y="400"/>
                    </a:lnTo>
                    <a:lnTo>
                      <a:pt x="1683" y="27"/>
                    </a:lnTo>
                    <a:lnTo>
                      <a:pt x="5"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64"/>
              <p:cNvSpPr/>
              <p:nvPr/>
            </p:nvSpPr>
            <p:spPr>
              <a:xfrm>
                <a:off x="2472286" y="1469660"/>
                <a:ext cx="153916" cy="277286"/>
              </a:xfrm>
              <a:custGeom>
                <a:avLst/>
                <a:gdLst/>
                <a:ahLst/>
                <a:cxnLst/>
                <a:rect l="l" t="t" r="r" b="b"/>
                <a:pathLst>
                  <a:path w="907" h="1634" extrusionOk="0">
                    <a:moveTo>
                      <a:pt x="777" y="1"/>
                    </a:moveTo>
                    <a:cubicBezTo>
                      <a:pt x="1" y="276"/>
                      <a:pt x="71" y="1191"/>
                      <a:pt x="218" y="1634"/>
                    </a:cubicBezTo>
                    <a:lnTo>
                      <a:pt x="573" y="1519"/>
                    </a:lnTo>
                    <a:cubicBezTo>
                      <a:pt x="568" y="1510"/>
                      <a:pt x="271" y="578"/>
                      <a:pt x="906" y="351"/>
                    </a:cubicBezTo>
                    <a:lnTo>
                      <a:pt x="777"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64"/>
              <p:cNvSpPr/>
              <p:nvPr/>
            </p:nvSpPr>
            <p:spPr>
              <a:xfrm>
                <a:off x="2369789" y="1502751"/>
                <a:ext cx="172582" cy="142716"/>
              </a:xfrm>
              <a:custGeom>
                <a:avLst/>
                <a:gdLst/>
                <a:ahLst/>
                <a:cxnLst/>
                <a:rect l="l" t="t" r="r" b="b"/>
                <a:pathLst>
                  <a:path w="1017" h="841" extrusionOk="0">
                    <a:moveTo>
                      <a:pt x="201" y="1"/>
                    </a:moveTo>
                    <a:lnTo>
                      <a:pt x="1" y="312"/>
                    </a:lnTo>
                    <a:lnTo>
                      <a:pt x="818" y="840"/>
                    </a:lnTo>
                    <a:lnTo>
                      <a:pt x="1017" y="525"/>
                    </a:lnTo>
                    <a:lnTo>
                      <a:pt x="201"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64"/>
              <p:cNvSpPr/>
              <p:nvPr/>
            </p:nvSpPr>
            <p:spPr>
              <a:xfrm>
                <a:off x="3107803" y="140420"/>
                <a:ext cx="807760" cy="742766"/>
              </a:xfrm>
              <a:custGeom>
                <a:avLst/>
                <a:gdLst/>
                <a:ahLst/>
                <a:cxnLst/>
                <a:rect l="l" t="t" r="r" b="b"/>
                <a:pathLst>
                  <a:path w="4760" h="4377" extrusionOk="0">
                    <a:moveTo>
                      <a:pt x="1479" y="498"/>
                    </a:moveTo>
                    <a:lnTo>
                      <a:pt x="4262" y="2543"/>
                    </a:lnTo>
                    <a:lnTo>
                      <a:pt x="3282" y="3874"/>
                    </a:lnTo>
                    <a:lnTo>
                      <a:pt x="503" y="1833"/>
                    </a:lnTo>
                    <a:lnTo>
                      <a:pt x="1479" y="498"/>
                    </a:lnTo>
                    <a:close/>
                    <a:moveTo>
                      <a:pt x="1404" y="0"/>
                    </a:moveTo>
                    <a:lnTo>
                      <a:pt x="1" y="1909"/>
                    </a:lnTo>
                    <a:lnTo>
                      <a:pt x="3362" y="4376"/>
                    </a:lnTo>
                    <a:lnTo>
                      <a:pt x="4759" y="2468"/>
                    </a:lnTo>
                    <a:lnTo>
                      <a:pt x="1404"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64"/>
              <p:cNvSpPr/>
              <p:nvPr/>
            </p:nvSpPr>
            <p:spPr>
              <a:xfrm>
                <a:off x="4167734" y="-276188"/>
                <a:ext cx="259128" cy="313431"/>
              </a:xfrm>
              <a:custGeom>
                <a:avLst/>
                <a:gdLst/>
                <a:ahLst/>
                <a:cxnLst/>
                <a:rect l="l" t="t" r="r" b="b"/>
                <a:pathLst>
                  <a:path w="1527" h="1847" extrusionOk="0">
                    <a:moveTo>
                      <a:pt x="1243" y="1"/>
                    </a:moveTo>
                    <a:lnTo>
                      <a:pt x="0" y="1634"/>
                    </a:lnTo>
                    <a:lnTo>
                      <a:pt x="285" y="1847"/>
                    </a:lnTo>
                    <a:lnTo>
                      <a:pt x="1527" y="218"/>
                    </a:lnTo>
                    <a:lnTo>
                      <a:pt x="1243"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64"/>
              <p:cNvSpPr/>
              <p:nvPr/>
            </p:nvSpPr>
            <p:spPr>
              <a:xfrm>
                <a:off x="4262595" y="-115824"/>
                <a:ext cx="172582" cy="197528"/>
              </a:xfrm>
              <a:custGeom>
                <a:avLst/>
                <a:gdLst/>
                <a:ahLst/>
                <a:cxnLst/>
                <a:rect l="l" t="t" r="r" b="b"/>
                <a:pathLst>
                  <a:path w="1017" h="1164" extrusionOk="0">
                    <a:moveTo>
                      <a:pt x="732" y="1"/>
                    </a:moveTo>
                    <a:lnTo>
                      <a:pt x="0" y="947"/>
                    </a:lnTo>
                    <a:lnTo>
                      <a:pt x="285" y="1164"/>
                    </a:lnTo>
                    <a:lnTo>
                      <a:pt x="1017" y="218"/>
                    </a:lnTo>
                    <a:lnTo>
                      <a:pt x="732" y="1"/>
                    </a:lnTo>
                    <a:close/>
                  </a:path>
                </a:pathLst>
              </a:custGeom>
              <a:solidFill>
                <a:srgbClr val="E5E5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64"/>
              <p:cNvSpPr/>
              <p:nvPr/>
            </p:nvSpPr>
            <p:spPr>
              <a:xfrm>
                <a:off x="3334689" y="1143671"/>
                <a:ext cx="226207" cy="181576"/>
              </a:xfrm>
              <a:custGeom>
                <a:avLst/>
                <a:gdLst/>
                <a:ahLst/>
                <a:cxnLst/>
                <a:rect l="l" t="t" r="r" b="b"/>
                <a:pathLst>
                  <a:path w="1333" h="1070" extrusionOk="0">
                    <a:moveTo>
                      <a:pt x="204" y="0"/>
                    </a:moveTo>
                    <a:lnTo>
                      <a:pt x="1" y="293"/>
                    </a:lnTo>
                    <a:lnTo>
                      <a:pt x="1132" y="1070"/>
                    </a:lnTo>
                    <a:lnTo>
                      <a:pt x="1332" y="777"/>
                    </a:lnTo>
                    <a:lnTo>
                      <a:pt x="204"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64"/>
              <p:cNvSpPr/>
              <p:nvPr/>
            </p:nvSpPr>
            <p:spPr>
              <a:xfrm>
                <a:off x="2883633" y="594360"/>
                <a:ext cx="226037" cy="181916"/>
              </a:xfrm>
              <a:custGeom>
                <a:avLst/>
                <a:gdLst/>
                <a:ahLst/>
                <a:cxnLst/>
                <a:rect l="l" t="t" r="r" b="b"/>
                <a:pathLst>
                  <a:path w="1332" h="1072" extrusionOk="0">
                    <a:moveTo>
                      <a:pt x="203" y="1"/>
                    </a:moveTo>
                    <a:lnTo>
                      <a:pt x="0" y="294"/>
                    </a:lnTo>
                    <a:lnTo>
                      <a:pt x="1131" y="1072"/>
                    </a:lnTo>
                    <a:lnTo>
                      <a:pt x="1332" y="779"/>
                    </a:lnTo>
                    <a:lnTo>
                      <a:pt x="203"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64"/>
              <p:cNvSpPr/>
              <p:nvPr/>
            </p:nvSpPr>
            <p:spPr>
              <a:xfrm>
                <a:off x="2583608" y="529027"/>
                <a:ext cx="586984" cy="549990"/>
              </a:xfrm>
              <a:custGeom>
                <a:avLst/>
                <a:gdLst/>
                <a:ahLst/>
                <a:cxnLst/>
                <a:rect l="l" t="t" r="r" b="b"/>
                <a:pathLst>
                  <a:path w="3459" h="3241" extrusionOk="0">
                    <a:moveTo>
                      <a:pt x="205" y="0"/>
                    </a:moveTo>
                    <a:lnTo>
                      <a:pt x="1" y="293"/>
                    </a:lnTo>
                    <a:lnTo>
                      <a:pt x="2957" y="2321"/>
                    </a:lnTo>
                    <a:lnTo>
                      <a:pt x="2442" y="3032"/>
                    </a:lnTo>
                    <a:lnTo>
                      <a:pt x="2735" y="3241"/>
                    </a:lnTo>
                    <a:lnTo>
                      <a:pt x="3458" y="2233"/>
                    </a:lnTo>
                    <a:lnTo>
                      <a:pt x="205"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64"/>
              <p:cNvSpPr/>
              <p:nvPr/>
            </p:nvSpPr>
            <p:spPr>
              <a:xfrm>
                <a:off x="3256967" y="1251259"/>
                <a:ext cx="226207" cy="181746"/>
              </a:xfrm>
              <a:custGeom>
                <a:avLst/>
                <a:gdLst/>
                <a:ahLst/>
                <a:cxnLst/>
                <a:rect l="l" t="t" r="r" b="b"/>
                <a:pathLst>
                  <a:path w="1333" h="1071" extrusionOk="0">
                    <a:moveTo>
                      <a:pt x="201" y="1"/>
                    </a:moveTo>
                    <a:lnTo>
                      <a:pt x="1" y="298"/>
                    </a:lnTo>
                    <a:lnTo>
                      <a:pt x="1129" y="1070"/>
                    </a:lnTo>
                    <a:lnTo>
                      <a:pt x="1332" y="777"/>
                    </a:lnTo>
                    <a:lnTo>
                      <a:pt x="201"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64"/>
              <p:cNvSpPr/>
              <p:nvPr/>
            </p:nvSpPr>
            <p:spPr>
              <a:xfrm>
                <a:off x="3102712" y="1332035"/>
                <a:ext cx="296122" cy="198885"/>
              </a:xfrm>
              <a:custGeom>
                <a:avLst/>
                <a:gdLst/>
                <a:ahLst/>
                <a:cxnLst/>
                <a:rect l="l" t="t" r="r" b="b"/>
                <a:pathLst>
                  <a:path w="1745" h="1172" extrusionOk="0">
                    <a:moveTo>
                      <a:pt x="467" y="0"/>
                    </a:moveTo>
                    <a:lnTo>
                      <a:pt x="0" y="670"/>
                    </a:lnTo>
                    <a:lnTo>
                      <a:pt x="293" y="874"/>
                    </a:lnTo>
                    <a:lnTo>
                      <a:pt x="559" y="496"/>
                    </a:lnTo>
                    <a:lnTo>
                      <a:pt x="1540" y="1172"/>
                    </a:lnTo>
                    <a:lnTo>
                      <a:pt x="1745" y="874"/>
                    </a:lnTo>
                    <a:lnTo>
                      <a:pt x="467"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64"/>
              <p:cNvSpPr/>
              <p:nvPr/>
            </p:nvSpPr>
            <p:spPr>
              <a:xfrm>
                <a:off x="2964918" y="1481030"/>
                <a:ext cx="238934" cy="263710"/>
              </a:xfrm>
              <a:custGeom>
                <a:avLst/>
                <a:gdLst/>
                <a:ahLst/>
                <a:cxnLst/>
                <a:rect l="l" t="t" r="r" b="b"/>
                <a:pathLst>
                  <a:path w="1408" h="1554" extrusionOk="0">
                    <a:moveTo>
                      <a:pt x="213" y="1"/>
                    </a:moveTo>
                    <a:lnTo>
                      <a:pt x="0" y="288"/>
                    </a:lnTo>
                    <a:lnTo>
                      <a:pt x="896" y="946"/>
                    </a:lnTo>
                    <a:lnTo>
                      <a:pt x="590" y="1332"/>
                    </a:lnTo>
                    <a:lnTo>
                      <a:pt x="870" y="1554"/>
                    </a:lnTo>
                    <a:lnTo>
                      <a:pt x="1407" y="880"/>
                    </a:lnTo>
                    <a:lnTo>
                      <a:pt x="213"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64"/>
              <p:cNvSpPr/>
              <p:nvPr/>
            </p:nvSpPr>
            <p:spPr>
              <a:xfrm>
                <a:off x="3086930" y="1829758"/>
                <a:ext cx="179201" cy="213310"/>
              </a:xfrm>
              <a:custGeom>
                <a:avLst/>
                <a:gdLst/>
                <a:ahLst/>
                <a:cxnLst/>
                <a:rect l="l" t="t" r="r" b="b"/>
                <a:pathLst>
                  <a:path w="1056" h="1257" extrusionOk="0">
                    <a:moveTo>
                      <a:pt x="768" y="1"/>
                    </a:moveTo>
                    <a:lnTo>
                      <a:pt x="0" y="1048"/>
                    </a:lnTo>
                    <a:lnTo>
                      <a:pt x="289" y="1257"/>
                    </a:lnTo>
                    <a:lnTo>
                      <a:pt x="1056" y="214"/>
                    </a:lnTo>
                    <a:lnTo>
                      <a:pt x="768"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64"/>
              <p:cNvSpPr/>
              <p:nvPr/>
            </p:nvSpPr>
            <p:spPr>
              <a:xfrm>
                <a:off x="3159900" y="1910365"/>
                <a:ext cx="113188" cy="106231"/>
              </a:xfrm>
              <a:custGeom>
                <a:avLst/>
                <a:gdLst/>
                <a:ahLst/>
                <a:cxnLst/>
                <a:rect l="l" t="t" r="r" b="b"/>
                <a:pathLst>
                  <a:path w="667" h="626" extrusionOk="0">
                    <a:moveTo>
                      <a:pt x="218" y="1"/>
                    </a:moveTo>
                    <a:lnTo>
                      <a:pt x="1" y="280"/>
                    </a:lnTo>
                    <a:lnTo>
                      <a:pt x="449" y="626"/>
                    </a:lnTo>
                    <a:lnTo>
                      <a:pt x="666" y="347"/>
                    </a:lnTo>
                    <a:lnTo>
                      <a:pt x="218"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64"/>
              <p:cNvSpPr/>
              <p:nvPr/>
            </p:nvSpPr>
            <p:spPr>
              <a:xfrm>
                <a:off x="179503" y="2329008"/>
                <a:ext cx="141867" cy="60582"/>
              </a:xfrm>
              <a:custGeom>
                <a:avLst/>
                <a:gdLst/>
                <a:ahLst/>
                <a:cxnLst/>
                <a:rect l="l" t="t" r="r" b="b"/>
                <a:pathLst>
                  <a:path w="836" h="357" extrusionOk="0">
                    <a:moveTo>
                      <a:pt x="1" y="1"/>
                    </a:moveTo>
                    <a:lnTo>
                      <a:pt x="1" y="357"/>
                    </a:lnTo>
                    <a:lnTo>
                      <a:pt x="836" y="357"/>
                    </a:lnTo>
                    <a:lnTo>
                      <a:pt x="836"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64"/>
              <p:cNvSpPr/>
              <p:nvPr/>
            </p:nvSpPr>
            <p:spPr>
              <a:xfrm>
                <a:off x="72763" y="2445760"/>
                <a:ext cx="141697" cy="60412"/>
              </a:xfrm>
              <a:custGeom>
                <a:avLst/>
                <a:gdLst/>
                <a:ahLst/>
                <a:cxnLst/>
                <a:rect l="l" t="t" r="r" b="b"/>
                <a:pathLst>
                  <a:path w="835" h="356" extrusionOk="0">
                    <a:moveTo>
                      <a:pt x="0" y="1"/>
                    </a:moveTo>
                    <a:lnTo>
                      <a:pt x="0" y="356"/>
                    </a:lnTo>
                    <a:lnTo>
                      <a:pt x="834" y="356"/>
                    </a:lnTo>
                    <a:lnTo>
                      <a:pt x="834"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64"/>
              <p:cNvSpPr/>
              <p:nvPr/>
            </p:nvSpPr>
            <p:spPr>
              <a:xfrm>
                <a:off x="8618" y="2543845"/>
                <a:ext cx="141697" cy="60243"/>
              </a:xfrm>
              <a:custGeom>
                <a:avLst/>
                <a:gdLst/>
                <a:ahLst/>
                <a:cxnLst/>
                <a:rect l="l" t="t" r="r" b="b"/>
                <a:pathLst>
                  <a:path w="835" h="355" extrusionOk="0">
                    <a:moveTo>
                      <a:pt x="1" y="0"/>
                    </a:moveTo>
                    <a:lnTo>
                      <a:pt x="1" y="355"/>
                    </a:lnTo>
                    <a:lnTo>
                      <a:pt x="835" y="355"/>
                    </a:lnTo>
                    <a:lnTo>
                      <a:pt x="835"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64"/>
              <p:cNvSpPr/>
              <p:nvPr/>
            </p:nvSpPr>
            <p:spPr>
              <a:xfrm>
                <a:off x="-37370" y="2773616"/>
                <a:ext cx="141188" cy="79758"/>
              </a:xfrm>
              <a:custGeom>
                <a:avLst/>
                <a:gdLst/>
                <a:ahLst/>
                <a:cxnLst/>
                <a:rect l="l" t="t" r="r" b="b"/>
                <a:pathLst>
                  <a:path w="832" h="470" extrusionOk="0">
                    <a:moveTo>
                      <a:pt x="0" y="0"/>
                    </a:moveTo>
                    <a:lnTo>
                      <a:pt x="0" y="470"/>
                    </a:lnTo>
                    <a:lnTo>
                      <a:pt x="831" y="470"/>
                    </a:lnTo>
                    <a:lnTo>
                      <a:pt x="831"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64"/>
              <p:cNvSpPr/>
              <p:nvPr/>
            </p:nvSpPr>
            <p:spPr>
              <a:xfrm>
                <a:off x="214291" y="2543845"/>
                <a:ext cx="348728" cy="60243"/>
              </a:xfrm>
              <a:custGeom>
                <a:avLst/>
                <a:gdLst/>
                <a:ahLst/>
                <a:cxnLst/>
                <a:rect l="l" t="t" r="r" b="b"/>
                <a:pathLst>
                  <a:path w="2055" h="355" extrusionOk="0">
                    <a:moveTo>
                      <a:pt x="0" y="0"/>
                    </a:moveTo>
                    <a:lnTo>
                      <a:pt x="0" y="355"/>
                    </a:lnTo>
                    <a:lnTo>
                      <a:pt x="2055" y="355"/>
                    </a:lnTo>
                    <a:lnTo>
                      <a:pt x="2055"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4"/>
              <p:cNvSpPr/>
              <p:nvPr/>
            </p:nvSpPr>
            <p:spPr>
              <a:xfrm>
                <a:off x="87697" y="2655167"/>
                <a:ext cx="455129" cy="60582"/>
              </a:xfrm>
              <a:custGeom>
                <a:avLst/>
                <a:gdLst/>
                <a:ahLst/>
                <a:cxnLst/>
                <a:rect l="l" t="t" r="r" b="b"/>
                <a:pathLst>
                  <a:path w="2682" h="357" extrusionOk="0">
                    <a:moveTo>
                      <a:pt x="0" y="0"/>
                    </a:moveTo>
                    <a:lnTo>
                      <a:pt x="0" y="356"/>
                    </a:lnTo>
                    <a:lnTo>
                      <a:pt x="2682" y="356"/>
                    </a:lnTo>
                    <a:lnTo>
                      <a:pt x="2682"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64"/>
              <p:cNvSpPr/>
              <p:nvPr/>
            </p:nvSpPr>
            <p:spPr>
              <a:xfrm>
                <a:off x="522971" y="2754610"/>
                <a:ext cx="227734" cy="49043"/>
              </a:xfrm>
              <a:custGeom>
                <a:avLst/>
                <a:gdLst/>
                <a:ahLst/>
                <a:cxnLst/>
                <a:rect l="l" t="t" r="r" b="b"/>
                <a:pathLst>
                  <a:path w="1342" h="289" extrusionOk="0">
                    <a:moveTo>
                      <a:pt x="0" y="0"/>
                    </a:moveTo>
                    <a:lnTo>
                      <a:pt x="0" y="289"/>
                    </a:lnTo>
                    <a:lnTo>
                      <a:pt x="1342" y="289"/>
                    </a:lnTo>
                    <a:lnTo>
                      <a:pt x="1342"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64"/>
              <p:cNvSpPr/>
              <p:nvPr/>
            </p:nvSpPr>
            <p:spPr>
              <a:xfrm>
                <a:off x="250437" y="3308163"/>
                <a:ext cx="369941" cy="49212"/>
              </a:xfrm>
              <a:custGeom>
                <a:avLst/>
                <a:gdLst/>
                <a:ahLst/>
                <a:cxnLst/>
                <a:rect l="l" t="t" r="r" b="b"/>
                <a:pathLst>
                  <a:path w="2180" h="290" extrusionOk="0">
                    <a:moveTo>
                      <a:pt x="0" y="1"/>
                    </a:moveTo>
                    <a:lnTo>
                      <a:pt x="0" y="290"/>
                    </a:lnTo>
                    <a:lnTo>
                      <a:pt x="2180" y="290"/>
                    </a:lnTo>
                    <a:lnTo>
                      <a:pt x="2180"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64"/>
              <p:cNvSpPr/>
              <p:nvPr/>
            </p:nvSpPr>
            <p:spPr>
              <a:xfrm>
                <a:off x="294049" y="3423387"/>
                <a:ext cx="252510" cy="49212"/>
              </a:xfrm>
              <a:custGeom>
                <a:avLst/>
                <a:gdLst/>
                <a:ahLst/>
                <a:cxnLst/>
                <a:rect l="l" t="t" r="r" b="b"/>
                <a:pathLst>
                  <a:path w="1488" h="290" extrusionOk="0">
                    <a:moveTo>
                      <a:pt x="1" y="1"/>
                    </a:moveTo>
                    <a:lnTo>
                      <a:pt x="1" y="289"/>
                    </a:lnTo>
                    <a:lnTo>
                      <a:pt x="1488" y="289"/>
                    </a:lnTo>
                    <a:lnTo>
                      <a:pt x="1488"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64"/>
              <p:cNvSpPr/>
              <p:nvPr/>
            </p:nvSpPr>
            <p:spPr>
              <a:xfrm>
                <a:off x="349710" y="3544042"/>
                <a:ext cx="187855" cy="49043"/>
              </a:xfrm>
              <a:custGeom>
                <a:avLst/>
                <a:gdLst/>
                <a:ahLst/>
                <a:cxnLst/>
                <a:rect l="l" t="t" r="r" b="b"/>
                <a:pathLst>
                  <a:path w="1107" h="289" extrusionOk="0">
                    <a:moveTo>
                      <a:pt x="1" y="0"/>
                    </a:moveTo>
                    <a:lnTo>
                      <a:pt x="1" y="289"/>
                    </a:lnTo>
                    <a:lnTo>
                      <a:pt x="1107" y="289"/>
                    </a:lnTo>
                    <a:lnTo>
                      <a:pt x="1107"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64"/>
              <p:cNvSpPr/>
              <p:nvPr/>
            </p:nvSpPr>
            <p:spPr>
              <a:xfrm>
                <a:off x="349710" y="3210247"/>
                <a:ext cx="49212" cy="377577"/>
              </a:xfrm>
              <a:custGeom>
                <a:avLst/>
                <a:gdLst/>
                <a:ahLst/>
                <a:cxnLst/>
                <a:rect l="l" t="t" r="r" b="b"/>
                <a:pathLst>
                  <a:path w="290" h="2225" extrusionOk="0">
                    <a:moveTo>
                      <a:pt x="1" y="1"/>
                    </a:moveTo>
                    <a:lnTo>
                      <a:pt x="1" y="2225"/>
                    </a:lnTo>
                    <a:lnTo>
                      <a:pt x="290" y="2225"/>
                    </a:lnTo>
                    <a:lnTo>
                      <a:pt x="290"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64"/>
              <p:cNvSpPr/>
              <p:nvPr/>
            </p:nvSpPr>
            <p:spPr>
              <a:xfrm>
                <a:off x="87697" y="2853204"/>
                <a:ext cx="455129" cy="61261"/>
              </a:xfrm>
              <a:custGeom>
                <a:avLst/>
                <a:gdLst/>
                <a:ahLst/>
                <a:cxnLst/>
                <a:rect l="l" t="t" r="r" b="b"/>
                <a:pathLst>
                  <a:path w="2682" h="361" extrusionOk="0">
                    <a:moveTo>
                      <a:pt x="0" y="1"/>
                    </a:moveTo>
                    <a:lnTo>
                      <a:pt x="0" y="361"/>
                    </a:lnTo>
                    <a:lnTo>
                      <a:pt x="2682" y="361"/>
                    </a:lnTo>
                    <a:lnTo>
                      <a:pt x="2682"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64"/>
              <p:cNvSpPr/>
              <p:nvPr/>
            </p:nvSpPr>
            <p:spPr>
              <a:xfrm>
                <a:off x="250437" y="2754610"/>
                <a:ext cx="130497" cy="60582"/>
              </a:xfrm>
              <a:custGeom>
                <a:avLst/>
                <a:gdLst/>
                <a:ahLst/>
                <a:cxnLst/>
                <a:rect l="l" t="t" r="r" b="b"/>
                <a:pathLst>
                  <a:path w="769" h="357" extrusionOk="0">
                    <a:moveTo>
                      <a:pt x="0" y="0"/>
                    </a:moveTo>
                    <a:lnTo>
                      <a:pt x="0" y="356"/>
                    </a:lnTo>
                    <a:lnTo>
                      <a:pt x="768" y="356"/>
                    </a:lnTo>
                    <a:lnTo>
                      <a:pt x="768"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64"/>
              <p:cNvSpPr/>
              <p:nvPr/>
            </p:nvSpPr>
            <p:spPr>
              <a:xfrm>
                <a:off x="298631" y="2695046"/>
                <a:ext cx="35636" cy="189213"/>
              </a:xfrm>
              <a:custGeom>
                <a:avLst/>
                <a:gdLst/>
                <a:ahLst/>
                <a:cxnLst/>
                <a:rect l="l" t="t" r="r" b="b"/>
                <a:pathLst>
                  <a:path w="210" h="1115" extrusionOk="0">
                    <a:moveTo>
                      <a:pt x="1" y="1"/>
                    </a:moveTo>
                    <a:lnTo>
                      <a:pt x="1" y="1115"/>
                    </a:lnTo>
                    <a:lnTo>
                      <a:pt x="209" y="1115"/>
                    </a:lnTo>
                    <a:lnTo>
                      <a:pt x="209"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64"/>
              <p:cNvSpPr/>
              <p:nvPr/>
            </p:nvSpPr>
            <p:spPr>
              <a:xfrm>
                <a:off x="250437" y="3210247"/>
                <a:ext cx="124388" cy="81455"/>
              </a:xfrm>
              <a:custGeom>
                <a:avLst/>
                <a:gdLst/>
                <a:ahLst/>
                <a:cxnLst/>
                <a:rect l="l" t="t" r="r" b="b"/>
                <a:pathLst>
                  <a:path w="733" h="480" extrusionOk="0">
                    <a:moveTo>
                      <a:pt x="0" y="1"/>
                    </a:moveTo>
                    <a:lnTo>
                      <a:pt x="0" y="480"/>
                    </a:lnTo>
                    <a:lnTo>
                      <a:pt x="733" y="480"/>
                    </a:lnTo>
                    <a:lnTo>
                      <a:pt x="733"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64"/>
              <p:cNvSpPr/>
              <p:nvPr/>
            </p:nvSpPr>
            <p:spPr>
              <a:xfrm>
                <a:off x="1694223" y="2467651"/>
                <a:ext cx="225358" cy="187685"/>
              </a:xfrm>
              <a:custGeom>
                <a:avLst/>
                <a:gdLst/>
                <a:ahLst/>
                <a:cxnLst/>
                <a:rect l="l" t="t" r="r" b="b"/>
                <a:pathLst>
                  <a:path w="1328" h="1106" extrusionOk="0">
                    <a:moveTo>
                      <a:pt x="1" y="1"/>
                    </a:moveTo>
                    <a:lnTo>
                      <a:pt x="1" y="1105"/>
                    </a:lnTo>
                    <a:lnTo>
                      <a:pt x="1327" y="1105"/>
                    </a:lnTo>
                    <a:lnTo>
                      <a:pt x="1327"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64"/>
              <p:cNvSpPr/>
              <p:nvPr/>
            </p:nvSpPr>
            <p:spPr>
              <a:xfrm>
                <a:off x="929736" y="2427772"/>
                <a:ext cx="175637" cy="67200"/>
              </a:xfrm>
              <a:custGeom>
                <a:avLst/>
                <a:gdLst/>
                <a:ahLst/>
                <a:cxnLst/>
                <a:rect l="l" t="t" r="r" b="b"/>
                <a:pathLst>
                  <a:path w="1035" h="396" extrusionOk="0">
                    <a:moveTo>
                      <a:pt x="0" y="0"/>
                    </a:moveTo>
                    <a:lnTo>
                      <a:pt x="0" y="396"/>
                    </a:lnTo>
                    <a:lnTo>
                      <a:pt x="1034" y="396"/>
                    </a:lnTo>
                    <a:lnTo>
                      <a:pt x="1034"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64"/>
              <p:cNvSpPr/>
              <p:nvPr/>
            </p:nvSpPr>
            <p:spPr>
              <a:xfrm>
                <a:off x="1661811" y="2190535"/>
                <a:ext cx="179370" cy="46837"/>
              </a:xfrm>
              <a:custGeom>
                <a:avLst/>
                <a:gdLst/>
                <a:ahLst/>
                <a:cxnLst/>
                <a:rect l="l" t="t" r="r" b="b"/>
                <a:pathLst>
                  <a:path w="1057" h="276" extrusionOk="0">
                    <a:moveTo>
                      <a:pt x="0" y="1"/>
                    </a:moveTo>
                    <a:lnTo>
                      <a:pt x="0" y="276"/>
                    </a:lnTo>
                    <a:lnTo>
                      <a:pt x="1057" y="276"/>
                    </a:lnTo>
                    <a:lnTo>
                      <a:pt x="1057"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64"/>
              <p:cNvSpPr/>
              <p:nvPr/>
            </p:nvSpPr>
            <p:spPr>
              <a:xfrm>
                <a:off x="1716963" y="1795140"/>
                <a:ext cx="58037" cy="272025"/>
              </a:xfrm>
              <a:custGeom>
                <a:avLst/>
                <a:gdLst/>
                <a:ahLst/>
                <a:cxnLst/>
                <a:rect l="l" t="t" r="r" b="b"/>
                <a:pathLst>
                  <a:path w="342" h="1603" extrusionOk="0">
                    <a:moveTo>
                      <a:pt x="0" y="0"/>
                    </a:moveTo>
                    <a:lnTo>
                      <a:pt x="0" y="1602"/>
                    </a:lnTo>
                    <a:lnTo>
                      <a:pt x="341" y="1602"/>
                    </a:lnTo>
                    <a:lnTo>
                      <a:pt x="341"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64"/>
              <p:cNvSpPr/>
              <p:nvPr/>
            </p:nvSpPr>
            <p:spPr>
              <a:xfrm>
                <a:off x="1661811" y="2268087"/>
                <a:ext cx="179370" cy="47515"/>
              </a:xfrm>
              <a:custGeom>
                <a:avLst/>
                <a:gdLst/>
                <a:ahLst/>
                <a:cxnLst/>
                <a:rect l="l" t="t" r="r" b="b"/>
                <a:pathLst>
                  <a:path w="1057" h="280" extrusionOk="0">
                    <a:moveTo>
                      <a:pt x="0" y="1"/>
                    </a:moveTo>
                    <a:lnTo>
                      <a:pt x="0" y="280"/>
                    </a:lnTo>
                    <a:lnTo>
                      <a:pt x="1057" y="280"/>
                    </a:lnTo>
                    <a:lnTo>
                      <a:pt x="1057"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64"/>
              <p:cNvSpPr/>
              <p:nvPr/>
            </p:nvSpPr>
            <p:spPr>
              <a:xfrm>
                <a:off x="1661811" y="2346317"/>
                <a:ext cx="179370" cy="46837"/>
              </a:xfrm>
              <a:custGeom>
                <a:avLst/>
                <a:gdLst/>
                <a:ahLst/>
                <a:cxnLst/>
                <a:rect l="l" t="t" r="r" b="b"/>
                <a:pathLst>
                  <a:path w="1057" h="276" extrusionOk="0">
                    <a:moveTo>
                      <a:pt x="0" y="1"/>
                    </a:moveTo>
                    <a:lnTo>
                      <a:pt x="0" y="276"/>
                    </a:lnTo>
                    <a:lnTo>
                      <a:pt x="1057" y="276"/>
                    </a:lnTo>
                    <a:lnTo>
                      <a:pt x="1057"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64"/>
              <p:cNvSpPr/>
              <p:nvPr/>
            </p:nvSpPr>
            <p:spPr>
              <a:xfrm>
                <a:off x="1997133" y="816325"/>
                <a:ext cx="556608" cy="432050"/>
              </a:xfrm>
              <a:custGeom>
                <a:avLst/>
                <a:gdLst/>
                <a:ahLst/>
                <a:cxnLst/>
                <a:rect l="l" t="t" r="r" b="b"/>
                <a:pathLst>
                  <a:path w="3280" h="2546" extrusionOk="0">
                    <a:moveTo>
                      <a:pt x="1331" y="1"/>
                    </a:moveTo>
                    <a:cubicBezTo>
                      <a:pt x="901" y="1"/>
                      <a:pt x="521" y="178"/>
                      <a:pt x="328" y="513"/>
                    </a:cubicBezTo>
                    <a:cubicBezTo>
                      <a:pt x="0" y="1077"/>
                      <a:pt x="324" y="1876"/>
                      <a:pt x="1052" y="2293"/>
                    </a:cubicBezTo>
                    <a:cubicBezTo>
                      <a:pt x="1344" y="2463"/>
                      <a:pt x="1657" y="2545"/>
                      <a:pt x="1948" y="2545"/>
                    </a:cubicBezTo>
                    <a:cubicBezTo>
                      <a:pt x="2378" y="2545"/>
                      <a:pt x="2760" y="2367"/>
                      <a:pt x="2956" y="2031"/>
                    </a:cubicBezTo>
                    <a:cubicBezTo>
                      <a:pt x="3280" y="1468"/>
                      <a:pt x="2956" y="673"/>
                      <a:pt x="2232" y="251"/>
                    </a:cubicBezTo>
                    <a:cubicBezTo>
                      <a:pt x="1938" y="83"/>
                      <a:pt x="1623" y="1"/>
                      <a:pt x="1331" y="1"/>
                    </a:cubicBez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64"/>
              <p:cNvSpPr/>
              <p:nvPr/>
            </p:nvSpPr>
            <p:spPr>
              <a:xfrm>
                <a:off x="3349792" y="2025589"/>
                <a:ext cx="173261" cy="180219"/>
              </a:xfrm>
              <a:custGeom>
                <a:avLst/>
                <a:gdLst/>
                <a:ahLst/>
                <a:cxnLst/>
                <a:rect l="l" t="t" r="r" b="b"/>
                <a:pathLst>
                  <a:path w="1021" h="1062" extrusionOk="0">
                    <a:moveTo>
                      <a:pt x="519" y="0"/>
                    </a:moveTo>
                    <a:lnTo>
                      <a:pt x="0" y="675"/>
                    </a:lnTo>
                    <a:lnTo>
                      <a:pt x="502" y="1061"/>
                    </a:lnTo>
                    <a:lnTo>
                      <a:pt x="1021" y="387"/>
                    </a:lnTo>
                    <a:lnTo>
                      <a:pt x="519"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64"/>
              <p:cNvSpPr/>
              <p:nvPr/>
            </p:nvSpPr>
            <p:spPr>
              <a:xfrm>
                <a:off x="3830884" y="1822122"/>
                <a:ext cx="212631" cy="231467"/>
              </a:xfrm>
              <a:custGeom>
                <a:avLst/>
                <a:gdLst/>
                <a:ahLst/>
                <a:cxnLst/>
                <a:rect l="l" t="t" r="r" b="b"/>
                <a:pathLst>
                  <a:path w="1253" h="1364" extrusionOk="0">
                    <a:moveTo>
                      <a:pt x="752" y="1"/>
                    </a:moveTo>
                    <a:lnTo>
                      <a:pt x="1" y="978"/>
                    </a:lnTo>
                    <a:lnTo>
                      <a:pt x="498" y="1363"/>
                    </a:lnTo>
                    <a:lnTo>
                      <a:pt x="1252" y="388"/>
                    </a:lnTo>
                    <a:lnTo>
                      <a:pt x="752"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64"/>
              <p:cNvSpPr/>
              <p:nvPr/>
            </p:nvSpPr>
            <p:spPr>
              <a:xfrm>
                <a:off x="1640090" y="474045"/>
                <a:ext cx="283225" cy="322425"/>
              </a:xfrm>
              <a:custGeom>
                <a:avLst/>
                <a:gdLst/>
                <a:ahLst/>
                <a:cxnLst/>
                <a:rect l="l" t="t" r="r" b="b"/>
                <a:pathLst>
                  <a:path w="1669" h="1900" extrusionOk="0">
                    <a:moveTo>
                      <a:pt x="1167" y="1"/>
                    </a:moveTo>
                    <a:lnTo>
                      <a:pt x="0" y="1514"/>
                    </a:lnTo>
                    <a:lnTo>
                      <a:pt x="497" y="1900"/>
                    </a:lnTo>
                    <a:lnTo>
                      <a:pt x="1669" y="386"/>
                    </a:lnTo>
                    <a:lnTo>
                      <a:pt x="1167"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64"/>
              <p:cNvSpPr/>
              <p:nvPr/>
            </p:nvSpPr>
            <p:spPr>
              <a:xfrm>
                <a:off x="342243" y="-241569"/>
                <a:ext cx="150861" cy="150182"/>
              </a:xfrm>
              <a:custGeom>
                <a:avLst/>
                <a:gdLst/>
                <a:ahLst/>
                <a:cxnLst/>
                <a:rect l="l" t="t" r="r" b="b"/>
                <a:pathLst>
                  <a:path w="889" h="885" extrusionOk="0">
                    <a:moveTo>
                      <a:pt x="387" y="0"/>
                    </a:moveTo>
                    <a:lnTo>
                      <a:pt x="0" y="498"/>
                    </a:lnTo>
                    <a:lnTo>
                      <a:pt x="502" y="885"/>
                    </a:lnTo>
                    <a:lnTo>
                      <a:pt x="889" y="387"/>
                    </a:lnTo>
                    <a:lnTo>
                      <a:pt x="387"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64"/>
              <p:cNvSpPr/>
              <p:nvPr/>
            </p:nvSpPr>
            <p:spPr>
              <a:xfrm>
                <a:off x="548595" y="-194733"/>
                <a:ext cx="150861" cy="150691"/>
              </a:xfrm>
              <a:custGeom>
                <a:avLst/>
                <a:gdLst/>
                <a:ahLst/>
                <a:cxnLst/>
                <a:rect l="l" t="t" r="r" b="b"/>
                <a:pathLst>
                  <a:path w="889" h="888" extrusionOk="0">
                    <a:moveTo>
                      <a:pt x="387" y="0"/>
                    </a:moveTo>
                    <a:lnTo>
                      <a:pt x="1" y="502"/>
                    </a:lnTo>
                    <a:lnTo>
                      <a:pt x="498" y="888"/>
                    </a:lnTo>
                    <a:lnTo>
                      <a:pt x="888" y="386"/>
                    </a:lnTo>
                    <a:lnTo>
                      <a:pt x="387"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64"/>
              <p:cNvSpPr/>
              <p:nvPr/>
            </p:nvSpPr>
            <p:spPr>
              <a:xfrm>
                <a:off x="233806" y="260056"/>
                <a:ext cx="150861" cy="150861"/>
              </a:xfrm>
              <a:custGeom>
                <a:avLst/>
                <a:gdLst/>
                <a:ahLst/>
                <a:cxnLst/>
                <a:rect l="l" t="t" r="r" b="b"/>
                <a:pathLst>
                  <a:path w="889" h="889" extrusionOk="0">
                    <a:moveTo>
                      <a:pt x="387" y="0"/>
                    </a:moveTo>
                    <a:lnTo>
                      <a:pt x="0" y="502"/>
                    </a:lnTo>
                    <a:lnTo>
                      <a:pt x="502" y="889"/>
                    </a:lnTo>
                    <a:lnTo>
                      <a:pt x="889" y="387"/>
                    </a:lnTo>
                    <a:lnTo>
                      <a:pt x="387"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64"/>
              <p:cNvSpPr/>
              <p:nvPr/>
            </p:nvSpPr>
            <p:spPr>
              <a:xfrm>
                <a:off x="19139" y="188614"/>
                <a:ext cx="150861" cy="150691"/>
              </a:xfrm>
              <a:custGeom>
                <a:avLst/>
                <a:gdLst/>
                <a:ahLst/>
                <a:cxnLst/>
                <a:rect l="l" t="t" r="r" b="b"/>
                <a:pathLst>
                  <a:path w="889" h="888" extrusionOk="0">
                    <a:moveTo>
                      <a:pt x="386" y="1"/>
                    </a:moveTo>
                    <a:lnTo>
                      <a:pt x="1" y="501"/>
                    </a:lnTo>
                    <a:lnTo>
                      <a:pt x="502" y="888"/>
                    </a:lnTo>
                    <a:lnTo>
                      <a:pt x="888" y="386"/>
                    </a:lnTo>
                    <a:lnTo>
                      <a:pt x="386"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64"/>
              <p:cNvSpPr/>
              <p:nvPr/>
            </p:nvSpPr>
            <p:spPr>
              <a:xfrm>
                <a:off x="1706272" y="-95290"/>
                <a:ext cx="150861" cy="150691"/>
              </a:xfrm>
              <a:custGeom>
                <a:avLst/>
                <a:gdLst/>
                <a:ahLst/>
                <a:cxnLst/>
                <a:rect l="l" t="t" r="r" b="b"/>
                <a:pathLst>
                  <a:path w="889" h="888" extrusionOk="0">
                    <a:moveTo>
                      <a:pt x="387" y="0"/>
                    </a:moveTo>
                    <a:lnTo>
                      <a:pt x="0" y="502"/>
                    </a:lnTo>
                    <a:lnTo>
                      <a:pt x="498" y="887"/>
                    </a:lnTo>
                    <a:lnTo>
                      <a:pt x="889" y="386"/>
                    </a:lnTo>
                    <a:lnTo>
                      <a:pt x="387"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64"/>
              <p:cNvSpPr/>
              <p:nvPr/>
            </p:nvSpPr>
            <p:spPr>
              <a:xfrm>
                <a:off x="2405934" y="-387000"/>
                <a:ext cx="99612" cy="94352"/>
              </a:xfrm>
              <a:custGeom>
                <a:avLst/>
                <a:gdLst/>
                <a:ahLst/>
                <a:cxnLst/>
                <a:rect l="l" t="t" r="r" b="b"/>
                <a:pathLst>
                  <a:path w="587" h="556" extrusionOk="0">
                    <a:moveTo>
                      <a:pt x="205" y="1"/>
                    </a:moveTo>
                    <a:lnTo>
                      <a:pt x="1" y="263"/>
                    </a:lnTo>
                    <a:lnTo>
                      <a:pt x="382" y="556"/>
                    </a:lnTo>
                    <a:lnTo>
                      <a:pt x="587" y="298"/>
                    </a:lnTo>
                    <a:lnTo>
                      <a:pt x="205"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4"/>
              <p:cNvSpPr/>
              <p:nvPr/>
            </p:nvSpPr>
            <p:spPr>
              <a:xfrm>
                <a:off x="2594977" y="-433497"/>
                <a:ext cx="131346" cy="119128"/>
              </a:xfrm>
              <a:custGeom>
                <a:avLst/>
                <a:gdLst/>
                <a:ahLst/>
                <a:cxnLst/>
                <a:rect l="l" t="t" r="r" b="b"/>
                <a:pathLst>
                  <a:path w="774" h="702" extrusionOk="0">
                    <a:moveTo>
                      <a:pt x="200" y="0"/>
                    </a:moveTo>
                    <a:lnTo>
                      <a:pt x="1" y="258"/>
                    </a:lnTo>
                    <a:lnTo>
                      <a:pt x="573" y="701"/>
                    </a:lnTo>
                    <a:lnTo>
                      <a:pt x="773" y="444"/>
                    </a:lnTo>
                    <a:lnTo>
                      <a:pt x="200"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4"/>
              <p:cNvSpPr/>
              <p:nvPr/>
            </p:nvSpPr>
            <p:spPr>
              <a:xfrm>
                <a:off x="2519632" y="-658007"/>
                <a:ext cx="131346" cy="119976"/>
              </a:xfrm>
              <a:custGeom>
                <a:avLst/>
                <a:gdLst/>
                <a:ahLst/>
                <a:cxnLst/>
                <a:rect l="l" t="t" r="r" b="b"/>
                <a:pathLst>
                  <a:path w="774" h="707" extrusionOk="0">
                    <a:moveTo>
                      <a:pt x="201" y="0"/>
                    </a:moveTo>
                    <a:lnTo>
                      <a:pt x="1" y="262"/>
                    </a:lnTo>
                    <a:lnTo>
                      <a:pt x="574" y="706"/>
                    </a:lnTo>
                    <a:lnTo>
                      <a:pt x="773" y="444"/>
                    </a:lnTo>
                    <a:lnTo>
                      <a:pt x="201"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4"/>
              <p:cNvSpPr/>
              <p:nvPr/>
            </p:nvSpPr>
            <p:spPr>
              <a:xfrm>
                <a:off x="2537789" y="-504431"/>
                <a:ext cx="145431" cy="56000"/>
              </a:xfrm>
              <a:custGeom>
                <a:avLst/>
                <a:gdLst/>
                <a:ahLst/>
                <a:cxnLst/>
                <a:rect l="l" t="t" r="r" b="b"/>
                <a:pathLst>
                  <a:path w="857" h="330" extrusionOk="0">
                    <a:moveTo>
                      <a:pt x="0" y="1"/>
                    </a:moveTo>
                    <a:lnTo>
                      <a:pt x="0" y="330"/>
                    </a:lnTo>
                    <a:lnTo>
                      <a:pt x="857" y="330"/>
                    </a:lnTo>
                    <a:lnTo>
                      <a:pt x="857"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4"/>
              <p:cNvSpPr/>
              <p:nvPr/>
            </p:nvSpPr>
            <p:spPr>
              <a:xfrm>
                <a:off x="2240140" y="-248357"/>
                <a:ext cx="164607" cy="163588"/>
              </a:xfrm>
              <a:custGeom>
                <a:avLst/>
                <a:gdLst/>
                <a:ahLst/>
                <a:cxnLst/>
                <a:rect l="l" t="t" r="r" b="b"/>
                <a:pathLst>
                  <a:path w="970" h="964" extrusionOk="0">
                    <a:moveTo>
                      <a:pt x="423" y="1"/>
                    </a:moveTo>
                    <a:lnTo>
                      <a:pt x="1" y="542"/>
                    </a:lnTo>
                    <a:lnTo>
                      <a:pt x="547" y="964"/>
                    </a:lnTo>
                    <a:lnTo>
                      <a:pt x="969" y="423"/>
                    </a:lnTo>
                    <a:lnTo>
                      <a:pt x="423"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4"/>
              <p:cNvSpPr/>
              <p:nvPr/>
            </p:nvSpPr>
            <p:spPr>
              <a:xfrm>
                <a:off x="2354855" y="387499"/>
                <a:ext cx="188364" cy="195152"/>
              </a:xfrm>
              <a:custGeom>
                <a:avLst/>
                <a:gdLst/>
                <a:ahLst/>
                <a:cxnLst/>
                <a:rect l="l" t="t" r="r" b="b"/>
                <a:pathLst>
                  <a:path w="1110" h="1150" extrusionOk="0">
                    <a:moveTo>
                      <a:pt x="564" y="0"/>
                    </a:moveTo>
                    <a:lnTo>
                      <a:pt x="0" y="728"/>
                    </a:lnTo>
                    <a:lnTo>
                      <a:pt x="546" y="1150"/>
                    </a:lnTo>
                    <a:lnTo>
                      <a:pt x="1109" y="421"/>
                    </a:lnTo>
                    <a:lnTo>
                      <a:pt x="564"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4"/>
              <p:cNvSpPr/>
              <p:nvPr/>
            </p:nvSpPr>
            <p:spPr>
              <a:xfrm>
                <a:off x="2806760" y="1084786"/>
                <a:ext cx="188364" cy="195322"/>
              </a:xfrm>
              <a:custGeom>
                <a:avLst/>
                <a:gdLst/>
                <a:ahLst/>
                <a:cxnLst/>
                <a:rect l="l" t="t" r="r" b="b"/>
                <a:pathLst>
                  <a:path w="1110" h="1151" extrusionOk="0">
                    <a:moveTo>
                      <a:pt x="564" y="1"/>
                    </a:moveTo>
                    <a:lnTo>
                      <a:pt x="0" y="733"/>
                    </a:lnTo>
                    <a:lnTo>
                      <a:pt x="546" y="1150"/>
                    </a:lnTo>
                    <a:lnTo>
                      <a:pt x="1109" y="423"/>
                    </a:lnTo>
                    <a:lnTo>
                      <a:pt x="564"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4"/>
              <p:cNvSpPr/>
              <p:nvPr/>
            </p:nvSpPr>
            <p:spPr>
              <a:xfrm>
                <a:off x="1559483" y="-244454"/>
                <a:ext cx="189892" cy="180898"/>
              </a:xfrm>
              <a:custGeom>
                <a:avLst/>
                <a:gdLst/>
                <a:ahLst/>
                <a:cxnLst/>
                <a:rect l="l" t="t" r="r" b="b"/>
                <a:pathLst>
                  <a:path w="1119" h="1066" extrusionOk="0">
                    <a:moveTo>
                      <a:pt x="386" y="0"/>
                    </a:moveTo>
                    <a:lnTo>
                      <a:pt x="0" y="502"/>
                    </a:lnTo>
                    <a:lnTo>
                      <a:pt x="728" y="1066"/>
                    </a:lnTo>
                    <a:lnTo>
                      <a:pt x="1119" y="564"/>
                    </a:lnTo>
                    <a:lnTo>
                      <a:pt x="386"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4"/>
              <p:cNvSpPr/>
              <p:nvPr/>
            </p:nvSpPr>
            <p:spPr>
              <a:xfrm>
                <a:off x="1290513" y="-392091"/>
                <a:ext cx="189213" cy="180898"/>
              </a:xfrm>
              <a:custGeom>
                <a:avLst/>
                <a:gdLst/>
                <a:ahLst/>
                <a:cxnLst/>
                <a:rect l="l" t="t" r="r" b="b"/>
                <a:pathLst>
                  <a:path w="1115" h="1066" extrusionOk="0">
                    <a:moveTo>
                      <a:pt x="387" y="0"/>
                    </a:moveTo>
                    <a:lnTo>
                      <a:pt x="0" y="502"/>
                    </a:lnTo>
                    <a:lnTo>
                      <a:pt x="729" y="1065"/>
                    </a:lnTo>
                    <a:lnTo>
                      <a:pt x="1115" y="564"/>
                    </a:lnTo>
                    <a:lnTo>
                      <a:pt x="387"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4"/>
              <p:cNvSpPr/>
              <p:nvPr/>
            </p:nvSpPr>
            <p:spPr>
              <a:xfrm>
                <a:off x="1487192" y="-678371"/>
                <a:ext cx="365528" cy="312752"/>
              </a:xfrm>
              <a:custGeom>
                <a:avLst/>
                <a:gdLst/>
                <a:ahLst/>
                <a:cxnLst/>
                <a:rect l="l" t="t" r="r" b="b"/>
                <a:pathLst>
                  <a:path w="2154" h="1843" extrusionOk="0">
                    <a:moveTo>
                      <a:pt x="346" y="1"/>
                    </a:moveTo>
                    <a:lnTo>
                      <a:pt x="0" y="444"/>
                    </a:lnTo>
                    <a:lnTo>
                      <a:pt x="1811" y="1843"/>
                    </a:lnTo>
                    <a:lnTo>
                      <a:pt x="2153" y="1398"/>
                    </a:lnTo>
                    <a:lnTo>
                      <a:pt x="346"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4"/>
              <p:cNvSpPr/>
              <p:nvPr/>
            </p:nvSpPr>
            <p:spPr>
              <a:xfrm>
                <a:off x="1986442" y="-590298"/>
                <a:ext cx="336850" cy="282716"/>
              </a:xfrm>
              <a:custGeom>
                <a:avLst/>
                <a:gdLst/>
                <a:ahLst/>
                <a:cxnLst/>
                <a:rect l="l" t="t" r="r" b="b"/>
                <a:pathLst>
                  <a:path w="1985" h="1666" extrusionOk="0">
                    <a:moveTo>
                      <a:pt x="250" y="1"/>
                    </a:moveTo>
                    <a:lnTo>
                      <a:pt x="0" y="320"/>
                    </a:lnTo>
                    <a:lnTo>
                      <a:pt x="1741" y="1666"/>
                    </a:lnTo>
                    <a:lnTo>
                      <a:pt x="1985" y="1346"/>
                    </a:lnTo>
                    <a:lnTo>
                      <a:pt x="250"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4"/>
              <p:cNvSpPr/>
              <p:nvPr/>
            </p:nvSpPr>
            <p:spPr>
              <a:xfrm>
                <a:off x="1624817" y="-840262"/>
                <a:ext cx="312752" cy="365528"/>
              </a:xfrm>
              <a:custGeom>
                <a:avLst/>
                <a:gdLst/>
                <a:ahLst/>
                <a:cxnLst/>
                <a:rect l="l" t="t" r="r" b="b"/>
                <a:pathLst>
                  <a:path w="1843" h="2154" extrusionOk="0">
                    <a:moveTo>
                      <a:pt x="1400" y="0"/>
                    </a:moveTo>
                    <a:lnTo>
                      <a:pt x="1" y="1807"/>
                    </a:lnTo>
                    <a:lnTo>
                      <a:pt x="445" y="2153"/>
                    </a:lnTo>
                    <a:lnTo>
                      <a:pt x="1843" y="342"/>
                    </a:lnTo>
                    <a:lnTo>
                      <a:pt x="1400"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4"/>
              <p:cNvSpPr/>
              <p:nvPr/>
            </p:nvSpPr>
            <p:spPr>
              <a:xfrm>
                <a:off x="2032260" y="-825329"/>
                <a:ext cx="438668" cy="528268"/>
              </a:xfrm>
              <a:custGeom>
                <a:avLst/>
                <a:gdLst/>
                <a:ahLst/>
                <a:cxnLst/>
                <a:rect l="l" t="t" r="r" b="b"/>
                <a:pathLst>
                  <a:path w="2585" h="3113" extrusionOk="0">
                    <a:moveTo>
                      <a:pt x="2141" y="1"/>
                    </a:moveTo>
                    <a:lnTo>
                      <a:pt x="1" y="2770"/>
                    </a:lnTo>
                    <a:lnTo>
                      <a:pt x="445" y="3112"/>
                    </a:lnTo>
                    <a:lnTo>
                      <a:pt x="2584" y="343"/>
                    </a:lnTo>
                    <a:lnTo>
                      <a:pt x="2141"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4"/>
              <p:cNvSpPr/>
              <p:nvPr/>
            </p:nvSpPr>
            <p:spPr>
              <a:xfrm>
                <a:off x="992185" y="-173860"/>
                <a:ext cx="180898" cy="190061"/>
              </a:xfrm>
              <a:custGeom>
                <a:avLst/>
                <a:gdLst/>
                <a:ahLst/>
                <a:cxnLst/>
                <a:rect l="l" t="t" r="r" b="b"/>
                <a:pathLst>
                  <a:path w="1066" h="1120" extrusionOk="0">
                    <a:moveTo>
                      <a:pt x="564" y="1"/>
                    </a:moveTo>
                    <a:lnTo>
                      <a:pt x="1" y="729"/>
                    </a:lnTo>
                    <a:lnTo>
                      <a:pt x="502" y="1119"/>
                    </a:lnTo>
                    <a:lnTo>
                      <a:pt x="1066" y="388"/>
                    </a:lnTo>
                    <a:lnTo>
                      <a:pt x="564"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4"/>
              <p:cNvSpPr/>
              <p:nvPr/>
            </p:nvSpPr>
            <p:spPr>
              <a:xfrm>
                <a:off x="196134" y="-105981"/>
                <a:ext cx="328704" cy="314280"/>
              </a:xfrm>
              <a:custGeom>
                <a:avLst/>
                <a:gdLst/>
                <a:ahLst/>
                <a:cxnLst/>
                <a:rect l="l" t="t" r="r" b="b"/>
                <a:pathLst>
                  <a:path w="1937" h="1852" extrusionOk="0">
                    <a:moveTo>
                      <a:pt x="689" y="0"/>
                    </a:moveTo>
                    <a:lnTo>
                      <a:pt x="1" y="889"/>
                    </a:lnTo>
                    <a:lnTo>
                      <a:pt x="1248" y="1852"/>
                    </a:lnTo>
                    <a:lnTo>
                      <a:pt x="1936" y="964"/>
                    </a:lnTo>
                    <a:lnTo>
                      <a:pt x="689"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64"/>
              <p:cNvSpPr/>
              <p:nvPr/>
            </p:nvSpPr>
            <p:spPr>
              <a:xfrm>
                <a:off x="682826" y="193196"/>
                <a:ext cx="217722" cy="237237"/>
              </a:xfrm>
              <a:custGeom>
                <a:avLst/>
                <a:gdLst/>
                <a:ahLst/>
                <a:cxnLst/>
                <a:rect l="l" t="t" r="r" b="b"/>
                <a:pathLst>
                  <a:path w="1283" h="1398" extrusionOk="0">
                    <a:moveTo>
                      <a:pt x="781" y="0"/>
                    </a:moveTo>
                    <a:lnTo>
                      <a:pt x="0" y="1012"/>
                    </a:lnTo>
                    <a:lnTo>
                      <a:pt x="502" y="1398"/>
                    </a:lnTo>
                    <a:lnTo>
                      <a:pt x="1283" y="386"/>
                    </a:lnTo>
                    <a:lnTo>
                      <a:pt x="781"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4"/>
              <p:cNvSpPr/>
              <p:nvPr/>
            </p:nvSpPr>
            <p:spPr>
              <a:xfrm>
                <a:off x="791263" y="-595558"/>
                <a:ext cx="217722" cy="237577"/>
              </a:xfrm>
              <a:custGeom>
                <a:avLst/>
                <a:gdLst/>
                <a:ahLst/>
                <a:cxnLst/>
                <a:rect l="l" t="t" r="r" b="b"/>
                <a:pathLst>
                  <a:path w="1283" h="1400" extrusionOk="0">
                    <a:moveTo>
                      <a:pt x="781" y="1"/>
                    </a:moveTo>
                    <a:lnTo>
                      <a:pt x="0" y="1013"/>
                    </a:lnTo>
                    <a:lnTo>
                      <a:pt x="502" y="1399"/>
                    </a:lnTo>
                    <a:lnTo>
                      <a:pt x="1283" y="387"/>
                    </a:lnTo>
                    <a:lnTo>
                      <a:pt x="781"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4"/>
              <p:cNvSpPr/>
              <p:nvPr/>
            </p:nvSpPr>
            <p:spPr>
              <a:xfrm>
                <a:off x="791263" y="694821"/>
                <a:ext cx="275080" cy="107588"/>
              </a:xfrm>
              <a:custGeom>
                <a:avLst/>
                <a:gdLst/>
                <a:ahLst/>
                <a:cxnLst/>
                <a:rect l="l" t="t" r="r" b="b"/>
                <a:pathLst>
                  <a:path w="1621" h="634" extrusionOk="0">
                    <a:moveTo>
                      <a:pt x="0" y="0"/>
                    </a:moveTo>
                    <a:lnTo>
                      <a:pt x="0" y="634"/>
                    </a:lnTo>
                    <a:lnTo>
                      <a:pt x="1620" y="634"/>
                    </a:lnTo>
                    <a:lnTo>
                      <a:pt x="1620"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4"/>
              <p:cNvSpPr/>
              <p:nvPr/>
            </p:nvSpPr>
            <p:spPr>
              <a:xfrm>
                <a:off x="1196331" y="27401"/>
                <a:ext cx="241310" cy="220098"/>
              </a:xfrm>
              <a:custGeom>
                <a:avLst/>
                <a:gdLst/>
                <a:ahLst/>
                <a:cxnLst/>
                <a:rect l="l" t="t" r="r" b="b"/>
                <a:pathLst>
                  <a:path w="1422" h="1297" extrusionOk="0">
                    <a:moveTo>
                      <a:pt x="391" y="0"/>
                    </a:moveTo>
                    <a:lnTo>
                      <a:pt x="0" y="498"/>
                    </a:lnTo>
                    <a:lnTo>
                      <a:pt x="1035" y="1297"/>
                    </a:lnTo>
                    <a:lnTo>
                      <a:pt x="1421" y="795"/>
                    </a:lnTo>
                    <a:lnTo>
                      <a:pt x="391"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4"/>
              <p:cNvSpPr/>
              <p:nvPr/>
            </p:nvSpPr>
            <p:spPr>
              <a:xfrm>
                <a:off x="1130827" y="138044"/>
                <a:ext cx="220946" cy="194473"/>
              </a:xfrm>
              <a:custGeom>
                <a:avLst/>
                <a:gdLst/>
                <a:ahLst/>
                <a:cxnLst/>
                <a:rect l="l" t="t" r="r" b="b"/>
                <a:pathLst>
                  <a:path w="1302" h="1146" extrusionOk="0">
                    <a:moveTo>
                      <a:pt x="271" y="0"/>
                    </a:moveTo>
                    <a:lnTo>
                      <a:pt x="1" y="347"/>
                    </a:lnTo>
                    <a:lnTo>
                      <a:pt x="1035" y="1145"/>
                    </a:lnTo>
                    <a:lnTo>
                      <a:pt x="1301" y="799"/>
                    </a:lnTo>
                    <a:lnTo>
                      <a:pt x="271"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4"/>
              <p:cNvSpPr/>
              <p:nvPr/>
            </p:nvSpPr>
            <p:spPr>
              <a:xfrm>
                <a:off x="1021033" y="288056"/>
                <a:ext cx="220607" cy="194473"/>
              </a:xfrm>
              <a:custGeom>
                <a:avLst/>
                <a:gdLst/>
                <a:ahLst/>
                <a:cxnLst/>
                <a:rect l="l" t="t" r="r" b="b"/>
                <a:pathLst>
                  <a:path w="1300" h="1146" extrusionOk="0">
                    <a:moveTo>
                      <a:pt x="266" y="0"/>
                    </a:moveTo>
                    <a:lnTo>
                      <a:pt x="0" y="347"/>
                    </a:lnTo>
                    <a:lnTo>
                      <a:pt x="1029" y="1146"/>
                    </a:lnTo>
                    <a:lnTo>
                      <a:pt x="1300" y="799"/>
                    </a:lnTo>
                    <a:lnTo>
                      <a:pt x="266"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4"/>
              <p:cNvSpPr/>
              <p:nvPr/>
            </p:nvSpPr>
            <p:spPr>
              <a:xfrm>
                <a:off x="1524695" y="447742"/>
                <a:ext cx="247249" cy="293746"/>
              </a:xfrm>
              <a:custGeom>
                <a:avLst/>
                <a:gdLst/>
                <a:ahLst/>
                <a:cxnLst/>
                <a:rect l="l" t="t" r="r" b="b"/>
                <a:pathLst>
                  <a:path w="1457" h="1731" extrusionOk="0">
                    <a:moveTo>
                      <a:pt x="1168" y="0"/>
                    </a:moveTo>
                    <a:lnTo>
                      <a:pt x="1" y="1514"/>
                    </a:lnTo>
                    <a:lnTo>
                      <a:pt x="285" y="1731"/>
                    </a:lnTo>
                    <a:lnTo>
                      <a:pt x="1457" y="217"/>
                    </a:lnTo>
                    <a:lnTo>
                      <a:pt x="1168"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4"/>
              <p:cNvSpPr/>
              <p:nvPr/>
            </p:nvSpPr>
            <p:spPr>
              <a:xfrm>
                <a:off x="185612" y="1177441"/>
                <a:ext cx="247080" cy="294765"/>
              </a:xfrm>
              <a:custGeom>
                <a:avLst/>
                <a:gdLst/>
                <a:ahLst/>
                <a:cxnLst/>
                <a:rect l="l" t="t" r="r" b="b"/>
                <a:pathLst>
                  <a:path w="1456" h="1737" extrusionOk="0">
                    <a:moveTo>
                      <a:pt x="1173" y="0"/>
                    </a:moveTo>
                    <a:lnTo>
                      <a:pt x="1" y="1514"/>
                    </a:lnTo>
                    <a:lnTo>
                      <a:pt x="284" y="1737"/>
                    </a:lnTo>
                    <a:lnTo>
                      <a:pt x="1456" y="223"/>
                    </a:lnTo>
                    <a:lnTo>
                      <a:pt x="1173"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4"/>
              <p:cNvSpPr/>
              <p:nvPr/>
            </p:nvSpPr>
            <p:spPr>
              <a:xfrm>
                <a:off x="-186534" y="1535333"/>
                <a:ext cx="247249" cy="294595"/>
              </a:xfrm>
              <a:custGeom>
                <a:avLst/>
                <a:gdLst/>
                <a:ahLst/>
                <a:cxnLst/>
                <a:rect l="l" t="t" r="r" b="b"/>
                <a:pathLst>
                  <a:path w="1457" h="1736" extrusionOk="0">
                    <a:moveTo>
                      <a:pt x="1172" y="0"/>
                    </a:moveTo>
                    <a:lnTo>
                      <a:pt x="1" y="1513"/>
                    </a:lnTo>
                    <a:lnTo>
                      <a:pt x="285" y="1736"/>
                    </a:lnTo>
                    <a:lnTo>
                      <a:pt x="1457" y="218"/>
                    </a:lnTo>
                    <a:lnTo>
                      <a:pt x="1172"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4"/>
              <p:cNvSpPr/>
              <p:nvPr/>
            </p:nvSpPr>
            <p:spPr>
              <a:xfrm>
                <a:off x="-214365" y="1454048"/>
                <a:ext cx="293916" cy="246231"/>
              </a:xfrm>
              <a:custGeom>
                <a:avLst/>
                <a:gdLst/>
                <a:ahLst/>
                <a:cxnLst/>
                <a:rect l="l" t="t" r="r" b="b"/>
                <a:pathLst>
                  <a:path w="1732" h="1451" extrusionOk="0">
                    <a:moveTo>
                      <a:pt x="218" y="0"/>
                    </a:moveTo>
                    <a:lnTo>
                      <a:pt x="0" y="283"/>
                    </a:lnTo>
                    <a:lnTo>
                      <a:pt x="1514" y="1451"/>
                    </a:lnTo>
                    <a:lnTo>
                      <a:pt x="1731" y="1166"/>
                    </a:lnTo>
                    <a:lnTo>
                      <a:pt x="218"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4"/>
              <p:cNvSpPr/>
              <p:nvPr/>
            </p:nvSpPr>
            <p:spPr>
              <a:xfrm>
                <a:off x="1564744" y="440105"/>
                <a:ext cx="100970" cy="105722"/>
              </a:xfrm>
              <a:custGeom>
                <a:avLst/>
                <a:gdLst/>
                <a:ahLst/>
                <a:cxnLst/>
                <a:rect l="l" t="t" r="r" b="b"/>
                <a:pathLst>
                  <a:path w="595" h="623" extrusionOk="0">
                    <a:moveTo>
                      <a:pt x="311" y="0"/>
                    </a:moveTo>
                    <a:lnTo>
                      <a:pt x="0" y="400"/>
                    </a:lnTo>
                    <a:lnTo>
                      <a:pt x="285" y="622"/>
                    </a:lnTo>
                    <a:lnTo>
                      <a:pt x="595" y="223"/>
                    </a:lnTo>
                    <a:lnTo>
                      <a:pt x="311"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4"/>
              <p:cNvSpPr/>
              <p:nvPr/>
            </p:nvSpPr>
            <p:spPr>
              <a:xfrm>
                <a:off x="1466659" y="566530"/>
                <a:ext cx="101309" cy="105891"/>
              </a:xfrm>
              <a:custGeom>
                <a:avLst/>
                <a:gdLst/>
                <a:ahLst/>
                <a:cxnLst/>
                <a:rect l="l" t="t" r="r" b="b"/>
                <a:pathLst>
                  <a:path w="597" h="624" extrusionOk="0">
                    <a:moveTo>
                      <a:pt x="312" y="1"/>
                    </a:moveTo>
                    <a:lnTo>
                      <a:pt x="1" y="405"/>
                    </a:lnTo>
                    <a:lnTo>
                      <a:pt x="285" y="623"/>
                    </a:lnTo>
                    <a:lnTo>
                      <a:pt x="596" y="224"/>
                    </a:lnTo>
                    <a:lnTo>
                      <a:pt x="312"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4"/>
              <p:cNvSpPr/>
              <p:nvPr/>
            </p:nvSpPr>
            <p:spPr>
              <a:xfrm>
                <a:off x="3752654" y="1778510"/>
                <a:ext cx="170376" cy="198885"/>
              </a:xfrm>
              <a:custGeom>
                <a:avLst/>
                <a:gdLst/>
                <a:ahLst/>
                <a:cxnLst/>
                <a:rect l="l" t="t" r="r" b="b"/>
                <a:pathLst>
                  <a:path w="1004" h="1172" extrusionOk="0">
                    <a:moveTo>
                      <a:pt x="755" y="0"/>
                    </a:moveTo>
                    <a:lnTo>
                      <a:pt x="1" y="977"/>
                    </a:lnTo>
                    <a:lnTo>
                      <a:pt x="249" y="1172"/>
                    </a:lnTo>
                    <a:lnTo>
                      <a:pt x="1004" y="196"/>
                    </a:lnTo>
                    <a:lnTo>
                      <a:pt x="755"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4"/>
              <p:cNvSpPr/>
              <p:nvPr/>
            </p:nvSpPr>
            <p:spPr>
              <a:xfrm>
                <a:off x="3751126" y="1801079"/>
                <a:ext cx="101140" cy="108606"/>
              </a:xfrm>
              <a:custGeom>
                <a:avLst/>
                <a:gdLst/>
                <a:ahLst/>
                <a:cxnLst/>
                <a:rect l="l" t="t" r="r" b="b"/>
                <a:pathLst>
                  <a:path w="596" h="640" extrusionOk="0">
                    <a:moveTo>
                      <a:pt x="347" y="0"/>
                    </a:moveTo>
                    <a:lnTo>
                      <a:pt x="1" y="444"/>
                    </a:lnTo>
                    <a:lnTo>
                      <a:pt x="249" y="639"/>
                    </a:lnTo>
                    <a:lnTo>
                      <a:pt x="595" y="192"/>
                    </a:lnTo>
                    <a:lnTo>
                      <a:pt x="347"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4"/>
              <p:cNvSpPr/>
              <p:nvPr/>
            </p:nvSpPr>
            <p:spPr>
              <a:xfrm>
                <a:off x="3211149" y="2022535"/>
                <a:ext cx="150861" cy="150861"/>
              </a:xfrm>
              <a:custGeom>
                <a:avLst/>
                <a:gdLst/>
                <a:ahLst/>
                <a:cxnLst/>
                <a:rect l="l" t="t" r="r" b="b"/>
                <a:pathLst>
                  <a:path w="889" h="889" extrusionOk="0">
                    <a:moveTo>
                      <a:pt x="387" y="0"/>
                    </a:moveTo>
                    <a:lnTo>
                      <a:pt x="0" y="498"/>
                    </a:lnTo>
                    <a:lnTo>
                      <a:pt x="498" y="889"/>
                    </a:lnTo>
                    <a:lnTo>
                      <a:pt x="889" y="387"/>
                    </a:lnTo>
                    <a:lnTo>
                      <a:pt x="387"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4"/>
              <p:cNvSpPr/>
              <p:nvPr/>
            </p:nvSpPr>
            <p:spPr>
              <a:xfrm>
                <a:off x="3042470" y="2076668"/>
                <a:ext cx="100970" cy="97406"/>
              </a:xfrm>
              <a:custGeom>
                <a:avLst/>
                <a:gdLst/>
                <a:ahLst/>
                <a:cxnLst/>
                <a:rect l="l" t="t" r="r" b="b"/>
                <a:pathLst>
                  <a:path w="595" h="574" extrusionOk="0">
                    <a:moveTo>
                      <a:pt x="222" y="1"/>
                    </a:moveTo>
                    <a:lnTo>
                      <a:pt x="0" y="285"/>
                    </a:lnTo>
                    <a:lnTo>
                      <a:pt x="373" y="574"/>
                    </a:lnTo>
                    <a:lnTo>
                      <a:pt x="595" y="285"/>
                    </a:lnTo>
                    <a:lnTo>
                      <a:pt x="222"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4"/>
              <p:cNvSpPr/>
              <p:nvPr/>
            </p:nvSpPr>
            <p:spPr>
              <a:xfrm>
                <a:off x="3086930" y="2175432"/>
                <a:ext cx="86715" cy="86715"/>
              </a:xfrm>
              <a:custGeom>
                <a:avLst/>
                <a:gdLst/>
                <a:ahLst/>
                <a:cxnLst/>
                <a:rect l="l" t="t" r="r" b="b"/>
                <a:pathLst>
                  <a:path w="511" h="511" extrusionOk="0">
                    <a:moveTo>
                      <a:pt x="222" y="0"/>
                    </a:moveTo>
                    <a:lnTo>
                      <a:pt x="0" y="289"/>
                    </a:lnTo>
                    <a:lnTo>
                      <a:pt x="289" y="511"/>
                    </a:lnTo>
                    <a:lnTo>
                      <a:pt x="511" y="223"/>
                    </a:lnTo>
                    <a:lnTo>
                      <a:pt x="222"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4"/>
              <p:cNvSpPr/>
              <p:nvPr/>
            </p:nvSpPr>
            <p:spPr>
              <a:xfrm>
                <a:off x="3162955" y="2158123"/>
                <a:ext cx="95879" cy="93503"/>
              </a:xfrm>
              <a:custGeom>
                <a:avLst/>
                <a:gdLst/>
                <a:ahLst/>
                <a:cxnLst/>
                <a:rect l="l" t="t" r="r" b="b"/>
                <a:pathLst>
                  <a:path w="565" h="551" extrusionOk="0">
                    <a:moveTo>
                      <a:pt x="222" y="0"/>
                    </a:moveTo>
                    <a:lnTo>
                      <a:pt x="1" y="289"/>
                    </a:lnTo>
                    <a:lnTo>
                      <a:pt x="342" y="551"/>
                    </a:lnTo>
                    <a:lnTo>
                      <a:pt x="564" y="262"/>
                    </a:lnTo>
                    <a:lnTo>
                      <a:pt x="222" y="0"/>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4"/>
              <p:cNvSpPr/>
              <p:nvPr/>
            </p:nvSpPr>
            <p:spPr>
              <a:xfrm>
                <a:off x="1402683" y="927477"/>
                <a:ext cx="255564" cy="255564"/>
              </a:xfrm>
              <a:custGeom>
                <a:avLst/>
                <a:gdLst/>
                <a:ahLst/>
                <a:cxnLst/>
                <a:rect l="l" t="t" r="r" b="b"/>
                <a:pathLst>
                  <a:path w="1506" h="1506" extrusionOk="0">
                    <a:moveTo>
                      <a:pt x="755" y="0"/>
                    </a:moveTo>
                    <a:cubicBezTo>
                      <a:pt x="338" y="0"/>
                      <a:pt x="1" y="338"/>
                      <a:pt x="1" y="750"/>
                    </a:cubicBezTo>
                    <a:cubicBezTo>
                      <a:pt x="1" y="1168"/>
                      <a:pt x="338" y="1505"/>
                      <a:pt x="755" y="1505"/>
                    </a:cubicBezTo>
                    <a:cubicBezTo>
                      <a:pt x="1173" y="1505"/>
                      <a:pt x="1506" y="1168"/>
                      <a:pt x="1506" y="750"/>
                    </a:cubicBezTo>
                    <a:cubicBezTo>
                      <a:pt x="1506" y="338"/>
                      <a:pt x="1173" y="0"/>
                      <a:pt x="755" y="0"/>
                    </a:cubicBez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4"/>
              <p:cNvSpPr/>
              <p:nvPr/>
            </p:nvSpPr>
            <p:spPr>
              <a:xfrm>
                <a:off x="2485183" y="645779"/>
                <a:ext cx="249455" cy="187685"/>
              </a:xfrm>
              <a:custGeom>
                <a:avLst/>
                <a:gdLst/>
                <a:ahLst/>
                <a:cxnLst/>
                <a:rect l="l" t="t" r="r" b="b"/>
                <a:pathLst>
                  <a:path w="1470" h="1106" extrusionOk="0">
                    <a:moveTo>
                      <a:pt x="191" y="1"/>
                    </a:moveTo>
                    <a:lnTo>
                      <a:pt x="0" y="306"/>
                    </a:lnTo>
                    <a:lnTo>
                      <a:pt x="1283" y="1105"/>
                    </a:lnTo>
                    <a:lnTo>
                      <a:pt x="1469" y="804"/>
                    </a:lnTo>
                    <a:lnTo>
                      <a:pt x="191" y="1"/>
                    </a:lnTo>
                    <a:close/>
                  </a:path>
                </a:pathLst>
              </a:custGeom>
              <a:solidFill>
                <a:srgbClr val="CACA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4"/>
              <p:cNvSpPr/>
              <p:nvPr/>
            </p:nvSpPr>
            <p:spPr>
              <a:xfrm>
                <a:off x="5332877" y="1976547"/>
                <a:ext cx="1061458" cy="1062137"/>
              </a:xfrm>
              <a:custGeom>
                <a:avLst/>
                <a:gdLst/>
                <a:ahLst/>
                <a:cxnLst/>
                <a:rect l="l" t="t" r="r" b="b"/>
                <a:pathLst>
                  <a:path w="6255" h="6259" extrusionOk="0">
                    <a:moveTo>
                      <a:pt x="3125" y="973"/>
                    </a:moveTo>
                    <a:cubicBezTo>
                      <a:pt x="4315" y="973"/>
                      <a:pt x="5282" y="1940"/>
                      <a:pt x="5282" y="3130"/>
                    </a:cubicBezTo>
                    <a:cubicBezTo>
                      <a:pt x="5282" y="4319"/>
                      <a:pt x="4315" y="5287"/>
                      <a:pt x="3125" y="5287"/>
                    </a:cubicBezTo>
                    <a:cubicBezTo>
                      <a:pt x="1935" y="5287"/>
                      <a:pt x="968" y="4319"/>
                      <a:pt x="968" y="3130"/>
                    </a:cubicBezTo>
                    <a:cubicBezTo>
                      <a:pt x="968" y="1940"/>
                      <a:pt x="1935" y="973"/>
                      <a:pt x="3125" y="973"/>
                    </a:cubicBezTo>
                    <a:close/>
                    <a:moveTo>
                      <a:pt x="3125" y="1"/>
                    </a:moveTo>
                    <a:cubicBezTo>
                      <a:pt x="1402" y="1"/>
                      <a:pt x="1" y="1403"/>
                      <a:pt x="1" y="3130"/>
                    </a:cubicBezTo>
                    <a:cubicBezTo>
                      <a:pt x="1" y="4852"/>
                      <a:pt x="1402" y="6259"/>
                      <a:pt x="3125" y="6259"/>
                    </a:cubicBezTo>
                    <a:cubicBezTo>
                      <a:pt x="4852" y="6259"/>
                      <a:pt x="6254" y="4852"/>
                      <a:pt x="6254" y="3130"/>
                    </a:cubicBezTo>
                    <a:cubicBezTo>
                      <a:pt x="6254" y="1403"/>
                      <a:pt x="4852" y="1"/>
                      <a:pt x="312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4"/>
              <p:cNvSpPr/>
              <p:nvPr/>
            </p:nvSpPr>
            <p:spPr>
              <a:xfrm>
                <a:off x="5148246" y="-1052723"/>
                <a:ext cx="1159373" cy="6987464"/>
              </a:xfrm>
              <a:custGeom>
                <a:avLst/>
                <a:gdLst/>
                <a:ahLst/>
                <a:cxnLst/>
                <a:rect l="l" t="t" r="r" b="b"/>
                <a:pathLst>
                  <a:path w="6832" h="41176" extrusionOk="0">
                    <a:moveTo>
                      <a:pt x="5868" y="1"/>
                    </a:moveTo>
                    <a:lnTo>
                      <a:pt x="1" y="41038"/>
                    </a:lnTo>
                    <a:lnTo>
                      <a:pt x="964" y="41175"/>
                    </a:lnTo>
                    <a:lnTo>
                      <a:pt x="6831" y="138"/>
                    </a:lnTo>
                    <a:lnTo>
                      <a:pt x="58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4"/>
              <p:cNvSpPr/>
              <p:nvPr/>
            </p:nvSpPr>
            <p:spPr>
              <a:xfrm>
                <a:off x="5419423" y="-1052723"/>
                <a:ext cx="1159204" cy="6987464"/>
              </a:xfrm>
              <a:custGeom>
                <a:avLst/>
                <a:gdLst/>
                <a:ahLst/>
                <a:cxnLst/>
                <a:rect l="l" t="t" r="r" b="b"/>
                <a:pathLst>
                  <a:path w="6831" h="41176" extrusionOk="0">
                    <a:moveTo>
                      <a:pt x="5868" y="1"/>
                    </a:moveTo>
                    <a:lnTo>
                      <a:pt x="1" y="41038"/>
                    </a:lnTo>
                    <a:lnTo>
                      <a:pt x="964" y="41175"/>
                    </a:lnTo>
                    <a:lnTo>
                      <a:pt x="6831" y="138"/>
                    </a:lnTo>
                    <a:lnTo>
                      <a:pt x="586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4"/>
              <p:cNvSpPr/>
              <p:nvPr/>
            </p:nvSpPr>
            <p:spPr>
              <a:xfrm>
                <a:off x="4566014" y="1300132"/>
                <a:ext cx="2594844" cy="2414286"/>
              </a:xfrm>
              <a:custGeom>
                <a:avLst/>
                <a:gdLst/>
                <a:ahLst/>
                <a:cxnLst/>
                <a:rect l="l" t="t" r="r" b="b"/>
                <a:pathLst>
                  <a:path w="15291" h="14227" extrusionOk="0">
                    <a:moveTo>
                      <a:pt x="5380" y="822"/>
                    </a:moveTo>
                    <a:cubicBezTo>
                      <a:pt x="5421" y="822"/>
                      <a:pt x="5456" y="827"/>
                      <a:pt x="5495" y="831"/>
                    </a:cubicBezTo>
                    <a:lnTo>
                      <a:pt x="11217" y="1514"/>
                    </a:lnTo>
                    <a:cubicBezTo>
                      <a:pt x="11567" y="1555"/>
                      <a:pt x="11874" y="1786"/>
                      <a:pt x="12015" y="2110"/>
                    </a:cubicBezTo>
                    <a:lnTo>
                      <a:pt x="14279" y="7409"/>
                    </a:lnTo>
                    <a:cubicBezTo>
                      <a:pt x="14422" y="7733"/>
                      <a:pt x="14377" y="8110"/>
                      <a:pt x="14164" y="8394"/>
                    </a:cubicBezTo>
                    <a:lnTo>
                      <a:pt x="10711" y="13006"/>
                    </a:lnTo>
                    <a:cubicBezTo>
                      <a:pt x="10520" y="13260"/>
                      <a:pt x="10220" y="13407"/>
                      <a:pt x="9907" y="13407"/>
                    </a:cubicBezTo>
                    <a:cubicBezTo>
                      <a:pt x="9871" y="13407"/>
                      <a:pt x="9834" y="13405"/>
                      <a:pt x="9797" y="13401"/>
                    </a:cubicBezTo>
                    <a:lnTo>
                      <a:pt x="4075" y="12713"/>
                    </a:lnTo>
                    <a:cubicBezTo>
                      <a:pt x="3725" y="12672"/>
                      <a:pt x="3418" y="12442"/>
                      <a:pt x="3276" y="12118"/>
                    </a:cubicBezTo>
                    <a:lnTo>
                      <a:pt x="1009" y="6823"/>
                    </a:lnTo>
                    <a:cubicBezTo>
                      <a:pt x="871" y="6494"/>
                      <a:pt x="915" y="6117"/>
                      <a:pt x="1128" y="5834"/>
                    </a:cubicBezTo>
                    <a:lnTo>
                      <a:pt x="4581" y="1221"/>
                    </a:lnTo>
                    <a:cubicBezTo>
                      <a:pt x="4772" y="969"/>
                      <a:pt x="5069" y="822"/>
                      <a:pt x="5380" y="822"/>
                    </a:cubicBezTo>
                    <a:close/>
                    <a:moveTo>
                      <a:pt x="5373" y="1"/>
                    </a:moveTo>
                    <a:cubicBezTo>
                      <a:pt x="4807" y="1"/>
                      <a:pt x="4266" y="269"/>
                      <a:pt x="3924" y="729"/>
                    </a:cubicBezTo>
                    <a:lnTo>
                      <a:pt x="472" y="5340"/>
                    </a:lnTo>
                    <a:cubicBezTo>
                      <a:pt x="81" y="5860"/>
                      <a:pt x="1" y="6553"/>
                      <a:pt x="254" y="7147"/>
                    </a:cubicBezTo>
                    <a:lnTo>
                      <a:pt x="2522" y="12442"/>
                    </a:lnTo>
                    <a:cubicBezTo>
                      <a:pt x="2775" y="13037"/>
                      <a:pt x="3334" y="13454"/>
                      <a:pt x="3977" y="13530"/>
                    </a:cubicBezTo>
                    <a:lnTo>
                      <a:pt x="9699" y="14217"/>
                    </a:lnTo>
                    <a:cubicBezTo>
                      <a:pt x="9770" y="14222"/>
                      <a:pt x="9841" y="14226"/>
                      <a:pt x="9912" y="14226"/>
                    </a:cubicBezTo>
                    <a:cubicBezTo>
                      <a:pt x="10480" y="14226"/>
                      <a:pt x="11022" y="13960"/>
                      <a:pt x="11368" y="13498"/>
                    </a:cubicBezTo>
                    <a:lnTo>
                      <a:pt x="14821" y="8887"/>
                    </a:lnTo>
                    <a:cubicBezTo>
                      <a:pt x="15207" y="8372"/>
                      <a:pt x="15291" y="7680"/>
                      <a:pt x="15038" y="7085"/>
                    </a:cubicBezTo>
                    <a:lnTo>
                      <a:pt x="12771" y="1786"/>
                    </a:lnTo>
                    <a:cubicBezTo>
                      <a:pt x="12513" y="1190"/>
                      <a:pt x="11958" y="774"/>
                      <a:pt x="11315" y="698"/>
                    </a:cubicBezTo>
                    <a:lnTo>
                      <a:pt x="5593" y="14"/>
                    </a:lnTo>
                    <a:cubicBezTo>
                      <a:pt x="5520" y="5"/>
                      <a:pt x="5446" y="1"/>
                      <a:pt x="537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4"/>
              <p:cNvSpPr/>
              <p:nvPr/>
            </p:nvSpPr>
            <p:spPr>
              <a:xfrm>
                <a:off x="2712578" y="959719"/>
                <a:ext cx="2704639" cy="1620441"/>
              </a:xfrm>
              <a:custGeom>
                <a:avLst/>
                <a:gdLst/>
                <a:ahLst/>
                <a:cxnLst/>
                <a:rect l="l" t="t" r="r" b="b"/>
                <a:pathLst>
                  <a:path w="15938" h="9549" extrusionOk="0">
                    <a:moveTo>
                      <a:pt x="12379" y="1"/>
                    </a:moveTo>
                    <a:lnTo>
                      <a:pt x="6693" y="7493"/>
                    </a:lnTo>
                    <a:cubicBezTo>
                      <a:pt x="6170" y="8181"/>
                      <a:pt x="5406" y="8616"/>
                      <a:pt x="4546" y="8709"/>
                    </a:cubicBezTo>
                    <a:cubicBezTo>
                      <a:pt x="4430" y="8721"/>
                      <a:pt x="4314" y="8728"/>
                      <a:pt x="4199" y="8728"/>
                    </a:cubicBezTo>
                    <a:cubicBezTo>
                      <a:pt x="3462" y="8728"/>
                      <a:pt x="2761" y="8470"/>
                      <a:pt x="2188" y="7986"/>
                    </a:cubicBezTo>
                    <a:lnTo>
                      <a:pt x="2016" y="7834"/>
                    </a:lnTo>
                    <a:cubicBezTo>
                      <a:pt x="773" y="6783"/>
                      <a:pt x="546" y="4985"/>
                      <a:pt x="1492" y="3653"/>
                    </a:cubicBezTo>
                    <a:lnTo>
                      <a:pt x="3524" y="783"/>
                    </a:lnTo>
                    <a:lnTo>
                      <a:pt x="2854" y="308"/>
                    </a:lnTo>
                    <a:lnTo>
                      <a:pt x="817" y="3179"/>
                    </a:lnTo>
                    <a:cubicBezTo>
                      <a:pt x="249" y="3987"/>
                      <a:pt x="0" y="4968"/>
                      <a:pt x="125" y="5949"/>
                    </a:cubicBezTo>
                    <a:cubicBezTo>
                      <a:pt x="244" y="6929"/>
                      <a:pt x="728" y="7822"/>
                      <a:pt x="1483" y="8465"/>
                    </a:cubicBezTo>
                    <a:lnTo>
                      <a:pt x="1656" y="8612"/>
                    </a:lnTo>
                    <a:cubicBezTo>
                      <a:pt x="2375" y="9224"/>
                      <a:pt x="3267" y="9548"/>
                      <a:pt x="4194" y="9548"/>
                    </a:cubicBezTo>
                    <a:cubicBezTo>
                      <a:pt x="4341" y="9548"/>
                      <a:pt x="4487" y="9539"/>
                      <a:pt x="4634" y="9526"/>
                    </a:cubicBezTo>
                    <a:cubicBezTo>
                      <a:pt x="5722" y="9406"/>
                      <a:pt x="6684" y="8860"/>
                      <a:pt x="7346" y="7990"/>
                    </a:cubicBezTo>
                    <a:lnTo>
                      <a:pt x="12583" y="1093"/>
                    </a:lnTo>
                    <a:lnTo>
                      <a:pt x="15508" y="2891"/>
                    </a:lnTo>
                    <a:lnTo>
                      <a:pt x="15938" y="2194"/>
                    </a:lnTo>
                    <a:lnTo>
                      <a:pt x="1237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4"/>
              <p:cNvSpPr/>
              <p:nvPr/>
            </p:nvSpPr>
            <p:spPr>
              <a:xfrm>
                <a:off x="3953915" y="1124156"/>
                <a:ext cx="1065700" cy="810475"/>
              </a:xfrm>
              <a:custGeom>
                <a:avLst/>
                <a:gdLst/>
                <a:ahLst/>
                <a:cxnLst/>
                <a:rect l="l" t="t" r="r" b="b"/>
                <a:pathLst>
                  <a:path w="6280" h="4776" extrusionOk="0">
                    <a:moveTo>
                      <a:pt x="470" y="0"/>
                    </a:moveTo>
                    <a:lnTo>
                      <a:pt x="0" y="674"/>
                    </a:lnTo>
                    <a:lnTo>
                      <a:pt x="5805" y="4775"/>
                    </a:lnTo>
                    <a:lnTo>
                      <a:pt x="6279" y="4101"/>
                    </a:lnTo>
                    <a:lnTo>
                      <a:pt x="47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4"/>
              <p:cNvSpPr/>
              <p:nvPr/>
            </p:nvSpPr>
            <p:spPr>
              <a:xfrm>
                <a:off x="4205237" y="1741516"/>
                <a:ext cx="585456" cy="470911"/>
              </a:xfrm>
              <a:custGeom>
                <a:avLst/>
                <a:gdLst/>
                <a:ahLst/>
                <a:cxnLst/>
                <a:rect l="l" t="t" r="r" b="b"/>
                <a:pathLst>
                  <a:path w="3450" h="2775" extrusionOk="0">
                    <a:moveTo>
                      <a:pt x="476" y="1"/>
                    </a:moveTo>
                    <a:lnTo>
                      <a:pt x="1" y="676"/>
                    </a:lnTo>
                    <a:lnTo>
                      <a:pt x="2975" y="2775"/>
                    </a:lnTo>
                    <a:lnTo>
                      <a:pt x="3450" y="2100"/>
                    </a:lnTo>
                    <a:lnTo>
                      <a:pt x="47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4"/>
              <p:cNvSpPr/>
              <p:nvPr/>
            </p:nvSpPr>
            <p:spPr>
              <a:xfrm>
                <a:off x="3192991" y="710434"/>
                <a:ext cx="1597702" cy="1158525"/>
              </a:xfrm>
              <a:custGeom>
                <a:avLst/>
                <a:gdLst/>
                <a:ahLst/>
                <a:cxnLst/>
                <a:rect l="l" t="t" r="r" b="b"/>
                <a:pathLst>
                  <a:path w="9415" h="6827" extrusionOk="0">
                    <a:moveTo>
                      <a:pt x="6113" y="1"/>
                    </a:moveTo>
                    <a:lnTo>
                      <a:pt x="2593" y="4706"/>
                    </a:lnTo>
                    <a:cubicBezTo>
                      <a:pt x="1985" y="5518"/>
                      <a:pt x="1013" y="6001"/>
                      <a:pt x="1" y="6001"/>
                    </a:cubicBezTo>
                    <a:lnTo>
                      <a:pt x="1" y="6827"/>
                    </a:lnTo>
                    <a:cubicBezTo>
                      <a:pt x="1270" y="6827"/>
                      <a:pt x="2487" y="6220"/>
                      <a:pt x="3250" y="5198"/>
                    </a:cubicBezTo>
                    <a:lnTo>
                      <a:pt x="6295" y="1128"/>
                    </a:lnTo>
                    <a:lnTo>
                      <a:pt x="8944" y="2975"/>
                    </a:lnTo>
                    <a:lnTo>
                      <a:pt x="9415" y="2300"/>
                    </a:lnTo>
                    <a:lnTo>
                      <a:pt x="6113"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4"/>
              <p:cNvSpPr/>
              <p:nvPr/>
            </p:nvSpPr>
            <p:spPr>
              <a:xfrm>
                <a:off x="3406131" y="1556206"/>
                <a:ext cx="294765" cy="532850"/>
              </a:xfrm>
              <a:custGeom>
                <a:avLst/>
                <a:gdLst/>
                <a:ahLst/>
                <a:cxnLst/>
                <a:rect l="l" t="t" r="r" b="b"/>
                <a:pathLst>
                  <a:path w="1737" h="3140" extrusionOk="0">
                    <a:moveTo>
                      <a:pt x="1102" y="1"/>
                    </a:moveTo>
                    <a:cubicBezTo>
                      <a:pt x="645" y="547"/>
                      <a:pt x="1" y="1914"/>
                      <a:pt x="871" y="3139"/>
                    </a:cubicBezTo>
                    <a:lnTo>
                      <a:pt x="1541" y="2664"/>
                    </a:lnTo>
                    <a:cubicBezTo>
                      <a:pt x="826" y="1652"/>
                      <a:pt x="1696" y="574"/>
                      <a:pt x="1737" y="525"/>
                    </a:cubicBezTo>
                    <a:lnTo>
                      <a:pt x="110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4"/>
              <p:cNvSpPr/>
              <p:nvPr/>
            </p:nvSpPr>
            <p:spPr>
              <a:xfrm>
                <a:off x="3264604" y="1762049"/>
                <a:ext cx="326328" cy="252510"/>
              </a:xfrm>
              <a:custGeom>
                <a:avLst/>
                <a:gdLst/>
                <a:ahLst/>
                <a:cxnLst/>
                <a:rect l="l" t="t" r="r" b="b"/>
                <a:pathLst>
                  <a:path w="1923" h="1488" extrusionOk="0">
                    <a:moveTo>
                      <a:pt x="156" y="0"/>
                    </a:moveTo>
                    <a:lnTo>
                      <a:pt x="156" y="0"/>
                    </a:lnTo>
                    <a:cubicBezTo>
                      <a:pt x="138" y="93"/>
                      <a:pt x="0" y="928"/>
                      <a:pt x="498" y="1314"/>
                    </a:cubicBezTo>
                    <a:cubicBezTo>
                      <a:pt x="648" y="1429"/>
                      <a:pt x="830" y="1487"/>
                      <a:pt x="1043" y="1487"/>
                    </a:cubicBezTo>
                    <a:cubicBezTo>
                      <a:pt x="1293" y="1487"/>
                      <a:pt x="1590" y="1407"/>
                      <a:pt x="1922" y="1252"/>
                    </a:cubicBezTo>
                    <a:lnTo>
                      <a:pt x="1701" y="777"/>
                    </a:lnTo>
                    <a:cubicBezTo>
                      <a:pt x="1435" y="901"/>
                      <a:pt x="1211" y="964"/>
                      <a:pt x="1044" y="964"/>
                    </a:cubicBezTo>
                    <a:cubicBezTo>
                      <a:pt x="949" y="964"/>
                      <a:pt x="872" y="943"/>
                      <a:pt x="817" y="901"/>
                    </a:cubicBezTo>
                    <a:cubicBezTo>
                      <a:pt x="609" y="736"/>
                      <a:pt x="640" y="253"/>
                      <a:pt x="670" y="93"/>
                    </a:cubicBezTo>
                    <a:lnTo>
                      <a:pt x="15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4"/>
              <p:cNvSpPr/>
              <p:nvPr/>
            </p:nvSpPr>
            <p:spPr>
              <a:xfrm>
                <a:off x="1105203" y="2325275"/>
                <a:ext cx="1989364" cy="3559066"/>
              </a:xfrm>
              <a:custGeom>
                <a:avLst/>
                <a:gdLst/>
                <a:ahLst/>
                <a:cxnLst/>
                <a:rect l="l" t="t" r="r" b="b"/>
                <a:pathLst>
                  <a:path w="11723" h="20973" extrusionOk="0">
                    <a:moveTo>
                      <a:pt x="11066" y="0"/>
                    </a:moveTo>
                    <a:lnTo>
                      <a:pt x="2389" y="11430"/>
                    </a:lnTo>
                    <a:cubicBezTo>
                      <a:pt x="1528" y="12561"/>
                      <a:pt x="973" y="13901"/>
                      <a:pt x="773" y="15308"/>
                    </a:cubicBezTo>
                    <a:lnTo>
                      <a:pt x="0" y="20857"/>
                    </a:lnTo>
                    <a:lnTo>
                      <a:pt x="818" y="20972"/>
                    </a:lnTo>
                    <a:lnTo>
                      <a:pt x="1590" y="15425"/>
                    </a:lnTo>
                    <a:cubicBezTo>
                      <a:pt x="1768" y="14155"/>
                      <a:pt x="2268" y="12948"/>
                      <a:pt x="3041" y="11926"/>
                    </a:cubicBezTo>
                    <a:lnTo>
                      <a:pt x="11722" y="498"/>
                    </a:lnTo>
                    <a:lnTo>
                      <a:pt x="1106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4"/>
              <p:cNvSpPr/>
              <p:nvPr/>
            </p:nvSpPr>
            <p:spPr>
              <a:xfrm>
                <a:off x="3791854" y="2301178"/>
                <a:ext cx="863421" cy="1789800"/>
              </a:xfrm>
              <a:custGeom>
                <a:avLst/>
                <a:gdLst/>
                <a:ahLst/>
                <a:cxnLst/>
                <a:rect l="l" t="t" r="r" b="b"/>
                <a:pathLst>
                  <a:path w="5088" h="10547" extrusionOk="0">
                    <a:moveTo>
                      <a:pt x="759" y="1"/>
                    </a:moveTo>
                    <a:lnTo>
                      <a:pt x="1" y="320"/>
                    </a:lnTo>
                    <a:lnTo>
                      <a:pt x="4332" y="10546"/>
                    </a:lnTo>
                    <a:lnTo>
                      <a:pt x="5087" y="10227"/>
                    </a:lnTo>
                    <a:lnTo>
                      <a:pt x="75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4"/>
              <p:cNvSpPr/>
              <p:nvPr/>
            </p:nvSpPr>
            <p:spPr>
              <a:xfrm>
                <a:off x="2530323" y="2812646"/>
                <a:ext cx="2338771" cy="1141216"/>
              </a:xfrm>
              <a:custGeom>
                <a:avLst/>
                <a:gdLst/>
                <a:ahLst/>
                <a:cxnLst/>
                <a:rect l="l" t="t" r="r" b="b"/>
                <a:pathLst>
                  <a:path w="13782" h="6725" extrusionOk="0">
                    <a:moveTo>
                      <a:pt x="13453" y="0"/>
                    </a:moveTo>
                    <a:lnTo>
                      <a:pt x="843" y="5464"/>
                    </a:lnTo>
                    <a:lnTo>
                      <a:pt x="843" y="5464"/>
                    </a:lnTo>
                    <a:lnTo>
                      <a:pt x="884" y="2934"/>
                    </a:lnTo>
                    <a:lnTo>
                      <a:pt x="62" y="2921"/>
                    </a:lnTo>
                    <a:lnTo>
                      <a:pt x="1" y="6725"/>
                    </a:lnTo>
                    <a:lnTo>
                      <a:pt x="13781" y="755"/>
                    </a:lnTo>
                    <a:lnTo>
                      <a:pt x="1345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4"/>
              <p:cNvSpPr/>
              <p:nvPr/>
            </p:nvSpPr>
            <p:spPr>
              <a:xfrm>
                <a:off x="3334689" y="2420984"/>
                <a:ext cx="1367083" cy="711881"/>
              </a:xfrm>
              <a:custGeom>
                <a:avLst/>
                <a:gdLst/>
                <a:ahLst/>
                <a:cxnLst/>
                <a:rect l="l" t="t" r="r" b="b"/>
                <a:pathLst>
                  <a:path w="8056" h="4195" extrusionOk="0">
                    <a:moveTo>
                      <a:pt x="7724" y="1"/>
                    </a:moveTo>
                    <a:lnTo>
                      <a:pt x="1" y="3445"/>
                    </a:lnTo>
                    <a:lnTo>
                      <a:pt x="333" y="4195"/>
                    </a:lnTo>
                    <a:lnTo>
                      <a:pt x="8056" y="755"/>
                    </a:lnTo>
                    <a:lnTo>
                      <a:pt x="772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4"/>
              <p:cNvSpPr/>
              <p:nvPr/>
            </p:nvSpPr>
            <p:spPr>
              <a:xfrm>
                <a:off x="4761166" y="-316067"/>
                <a:ext cx="318183" cy="1377774"/>
              </a:xfrm>
              <a:custGeom>
                <a:avLst/>
                <a:gdLst/>
                <a:ahLst/>
                <a:cxnLst/>
                <a:rect l="l" t="t" r="r" b="b"/>
                <a:pathLst>
                  <a:path w="1875" h="8119" extrusionOk="0">
                    <a:moveTo>
                      <a:pt x="1057" y="1"/>
                    </a:moveTo>
                    <a:lnTo>
                      <a:pt x="0" y="8012"/>
                    </a:lnTo>
                    <a:lnTo>
                      <a:pt x="817" y="8118"/>
                    </a:lnTo>
                    <a:lnTo>
                      <a:pt x="1874" y="107"/>
                    </a:lnTo>
                    <a:lnTo>
                      <a:pt x="105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4"/>
              <p:cNvSpPr/>
              <p:nvPr/>
            </p:nvSpPr>
            <p:spPr>
              <a:xfrm>
                <a:off x="5424683" y="-240721"/>
                <a:ext cx="254716" cy="1617217"/>
              </a:xfrm>
              <a:custGeom>
                <a:avLst/>
                <a:gdLst/>
                <a:ahLst/>
                <a:cxnLst/>
                <a:rect l="l" t="t" r="r" b="b"/>
                <a:pathLst>
                  <a:path w="1501" h="9530" extrusionOk="0">
                    <a:moveTo>
                      <a:pt x="529" y="1"/>
                    </a:moveTo>
                    <a:lnTo>
                      <a:pt x="1" y="9476"/>
                    </a:lnTo>
                    <a:lnTo>
                      <a:pt x="973" y="9529"/>
                    </a:lnTo>
                    <a:lnTo>
                      <a:pt x="1501" y="54"/>
                    </a:lnTo>
                    <a:lnTo>
                      <a:pt x="529"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4"/>
              <p:cNvSpPr/>
              <p:nvPr/>
            </p:nvSpPr>
            <p:spPr>
              <a:xfrm>
                <a:off x="6396371" y="-1208675"/>
                <a:ext cx="576462" cy="2709390"/>
              </a:xfrm>
              <a:custGeom>
                <a:avLst/>
                <a:gdLst/>
                <a:ahLst/>
                <a:cxnLst/>
                <a:rect l="l" t="t" r="r" b="b"/>
                <a:pathLst>
                  <a:path w="3397" h="15966" extrusionOk="0">
                    <a:moveTo>
                      <a:pt x="2432" y="1"/>
                    </a:moveTo>
                    <a:lnTo>
                      <a:pt x="0" y="15815"/>
                    </a:lnTo>
                    <a:lnTo>
                      <a:pt x="959" y="15966"/>
                    </a:lnTo>
                    <a:lnTo>
                      <a:pt x="3396" y="152"/>
                    </a:lnTo>
                    <a:lnTo>
                      <a:pt x="243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4"/>
              <p:cNvSpPr/>
              <p:nvPr/>
            </p:nvSpPr>
            <p:spPr>
              <a:xfrm>
                <a:off x="7054628" y="-1006735"/>
                <a:ext cx="455977" cy="1628417"/>
              </a:xfrm>
              <a:custGeom>
                <a:avLst/>
                <a:gdLst/>
                <a:ahLst/>
                <a:cxnLst/>
                <a:rect l="l" t="t" r="r" b="b"/>
                <a:pathLst>
                  <a:path w="2687" h="9596" extrusionOk="0">
                    <a:moveTo>
                      <a:pt x="1732" y="0"/>
                    </a:moveTo>
                    <a:lnTo>
                      <a:pt x="1" y="9419"/>
                    </a:lnTo>
                    <a:lnTo>
                      <a:pt x="955" y="9596"/>
                    </a:lnTo>
                    <a:lnTo>
                      <a:pt x="2686" y="178"/>
                    </a:lnTo>
                    <a:lnTo>
                      <a:pt x="173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4"/>
              <p:cNvSpPr/>
              <p:nvPr/>
            </p:nvSpPr>
            <p:spPr>
              <a:xfrm>
                <a:off x="7682169" y="-1206979"/>
                <a:ext cx="350256" cy="1364877"/>
              </a:xfrm>
              <a:custGeom>
                <a:avLst/>
                <a:gdLst/>
                <a:ahLst/>
                <a:cxnLst/>
                <a:rect l="l" t="t" r="r" b="b"/>
                <a:pathLst>
                  <a:path w="2064" h="8043" extrusionOk="0">
                    <a:moveTo>
                      <a:pt x="1105" y="0"/>
                    </a:moveTo>
                    <a:lnTo>
                      <a:pt x="0" y="7905"/>
                    </a:lnTo>
                    <a:lnTo>
                      <a:pt x="959" y="8042"/>
                    </a:lnTo>
                    <a:lnTo>
                      <a:pt x="2063" y="133"/>
                    </a:lnTo>
                    <a:lnTo>
                      <a:pt x="110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4"/>
              <p:cNvSpPr/>
              <p:nvPr/>
            </p:nvSpPr>
            <p:spPr>
              <a:xfrm>
                <a:off x="7997467" y="-903559"/>
                <a:ext cx="1758066" cy="948439"/>
              </a:xfrm>
              <a:custGeom>
                <a:avLst/>
                <a:gdLst/>
                <a:ahLst/>
                <a:cxnLst/>
                <a:rect l="l" t="t" r="r" b="b"/>
                <a:pathLst>
                  <a:path w="10360" h="5589" extrusionOk="0">
                    <a:moveTo>
                      <a:pt x="9948" y="1"/>
                    </a:moveTo>
                    <a:lnTo>
                      <a:pt x="1" y="4710"/>
                    </a:lnTo>
                    <a:lnTo>
                      <a:pt x="414" y="5589"/>
                    </a:lnTo>
                    <a:lnTo>
                      <a:pt x="10360" y="879"/>
                    </a:lnTo>
                    <a:lnTo>
                      <a:pt x="994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4"/>
              <p:cNvSpPr/>
              <p:nvPr/>
            </p:nvSpPr>
            <p:spPr>
              <a:xfrm>
                <a:off x="8453953" y="-301812"/>
                <a:ext cx="833215" cy="1392029"/>
              </a:xfrm>
              <a:custGeom>
                <a:avLst/>
                <a:gdLst/>
                <a:ahLst/>
                <a:cxnLst/>
                <a:rect l="l" t="t" r="r" b="b"/>
                <a:pathLst>
                  <a:path w="4910" h="8203" extrusionOk="0">
                    <a:moveTo>
                      <a:pt x="862" y="1"/>
                    </a:moveTo>
                    <a:lnTo>
                      <a:pt x="0" y="449"/>
                    </a:lnTo>
                    <a:lnTo>
                      <a:pt x="4048" y="8203"/>
                    </a:lnTo>
                    <a:lnTo>
                      <a:pt x="4910" y="7754"/>
                    </a:lnTo>
                    <a:lnTo>
                      <a:pt x="86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4"/>
              <p:cNvSpPr/>
              <p:nvPr/>
            </p:nvSpPr>
            <p:spPr>
              <a:xfrm>
                <a:off x="8907555" y="18407"/>
                <a:ext cx="971688" cy="590717"/>
              </a:xfrm>
              <a:custGeom>
                <a:avLst/>
                <a:gdLst/>
                <a:ahLst/>
                <a:cxnLst/>
                <a:rect l="l" t="t" r="r" b="b"/>
                <a:pathLst>
                  <a:path w="5726" h="3481" extrusionOk="0">
                    <a:moveTo>
                      <a:pt x="5299" y="0"/>
                    </a:moveTo>
                    <a:lnTo>
                      <a:pt x="0" y="2606"/>
                    </a:lnTo>
                    <a:lnTo>
                      <a:pt x="430" y="3480"/>
                    </a:lnTo>
                    <a:lnTo>
                      <a:pt x="5726" y="875"/>
                    </a:lnTo>
                    <a:lnTo>
                      <a:pt x="529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4"/>
              <p:cNvSpPr/>
              <p:nvPr/>
            </p:nvSpPr>
            <p:spPr>
              <a:xfrm>
                <a:off x="8626536" y="531233"/>
                <a:ext cx="1169046" cy="647905"/>
              </a:xfrm>
              <a:custGeom>
                <a:avLst/>
                <a:gdLst/>
                <a:ahLst/>
                <a:cxnLst/>
                <a:rect l="l" t="t" r="r" b="b"/>
                <a:pathLst>
                  <a:path w="6889" h="3818" extrusionOk="0">
                    <a:moveTo>
                      <a:pt x="6489" y="0"/>
                    </a:moveTo>
                    <a:lnTo>
                      <a:pt x="1" y="2929"/>
                    </a:lnTo>
                    <a:lnTo>
                      <a:pt x="400" y="3818"/>
                    </a:lnTo>
                    <a:lnTo>
                      <a:pt x="6888" y="889"/>
                    </a:lnTo>
                    <a:lnTo>
                      <a:pt x="648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4"/>
              <p:cNvSpPr/>
              <p:nvPr/>
            </p:nvSpPr>
            <p:spPr>
              <a:xfrm>
                <a:off x="8757542" y="730967"/>
                <a:ext cx="1191616" cy="647057"/>
              </a:xfrm>
              <a:custGeom>
                <a:avLst/>
                <a:gdLst/>
                <a:ahLst/>
                <a:cxnLst/>
                <a:rect l="l" t="t" r="r" b="b"/>
                <a:pathLst>
                  <a:path w="7022" h="3813" extrusionOk="0">
                    <a:moveTo>
                      <a:pt x="6632" y="0"/>
                    </a:moveTo>
                    <a:lnTo>
                      <a:pt x="1" y="2924"/>
                    </a:lnTo>
                    <a:lnTo>
                      <a:pt x="391" y="3813"/>
                    </a:lnTo>
                    <a:lnTo>
                      <a:pt x="7022" y="888"/>
                    </a:lnTo>
                    <a:lnTo>
                      <a:pt x="663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4"/>
              <p:cNvSpPr/>
              <p:nvPr/>
            </p:nvSpPr>
            <p:spPr>
              <a:xfrm>
                <a:off x="4210498" y="195402"/>
                <a:ext cx="727833" cy="638063"/>
              </a:xfrm>
              <a:custGeom>
                <a:avLst/>
                <a:gdLst/>
                <a:ahLst/>
                <a:cxnLst/>
                <a:rect l="l" t="t" r="r" b="b"/>
                <a:pathLst>
                  <a:path w="4289" h="3760" extrusionOk="0">
                    <a:moveTo>
                      <a:pt x="2696" y="0"/>
                    </a:moveTo>
                    <a:lnTo>
                      <a:pt x="1" y="3440"/>
                    </a:lnTo>
                    <a:lnTo>
                      <a:pt x="414" y="3759"/>
                    </a:lnTo>
                    <a:lnTo>
                      <a:pt x="2948" y="524"/>
                    </a:lnTo>
                    <a:lnTo>
                      <a:pt x="4288" y="524"/>
                    </a:lnTo>
                    <a:lnTo>
                      <a:pt x="428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4"/>
              <p:cNvSpPr/>
              <p:nvPr/>
            </p:nvSpPr>
            <p:spPr>
              <a:xfrm>
                <a:off x="3932024" y="19086"/>
                <a:ext cx="627541" cy="495008"/>
              </a:xfrm>
              <a:custGeom>
                <a:avLst/>
                <a:gdLst/>
                <a:ahLst/>
                <a:cxnLst/>
                <a:rect l="l" t="t" r="r" b="b"/>
                <a:pathLst>
                  <a:path w="3698" h="2917" extrusionOk="0">
                    <a:moveTo>
                      <a:pt x="470" y="0"/>
                    </a:moveTo>
                    <a:lnTo>
                      <a:pt x="0" y="675"/>
                    </a:lnTo>
                    <a:lnTo>
                      <a:pt x="3227" y="2917"/>
                    </a:lnTo>
                    <a:lnTo>
                      <a:pt x="3698" y="2242"/>
                    </a:lnTo>
                    <a:lnTo>
                      <a:pt x="47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4"/>
              <p:cNvSpPr/>
              <p:nvPr/>
            </p:nvSpPr>
            <p:spPr>
              <a:xfrm>
                <a:off x="3699199" y="-507316"/>
                <a:ext cx="711881" cy="890403"/>
              </a:xfrm>
              <a:custGeom>
                <a:avLst/>
                <a:gdLst/>
                <a:ahLst/>
                <a:cxnLst/>
                <a:rect l="l" t="t" r="r" b="b"/>
                <a:pathLst>
                  <a:path w="4195" h="5247" extrusionOk="0">
                    <a:moveTo>
                      <a:pt x="3534" y="1"/>
                    </a:moveTo>
                    <a:lnTo>
                      <a:pt x="0" y="4758"/>
                    </a:lnTo>
                    <a:lnTo>
                      <a:pt x="662" y="5247"/>
                    </a:lnTo>
                    <a:lnTo>
                      <a:pt x="4195" y="488"/>
                    </a:lnTo>
                    <a:lnTo>
                      <a:pt x="35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4"/>
              <p:cNvSpPr/>
              <p:nvPr/>
            </p:nvSpPr>
            <p:spPr>
              <a:xfrm>
                <a:off x="6242625" y="2612233"/>
                <a:ext cx="3378338" cy="2325195"/>
              </a:xfrm>
              <a:custGeom>
                <a:avLst/>
                <a:gdLst/>
                <a:ahLst/>
                <a:cxnLst/>
                <a:rect l="l" t="t" r="r" b="b"/>
                <a:pathLst>
                  <a:path w="19908" h="13702" extrusionOk="0">
                    <a:moveTo>
                      <a:pt x="458" y="1"/>
                    </a:moveTo>
                    <a:lnTo>
                      <a:pt x="1" y="685"/>
                    </a:lnTo>
                    <a:lnTo>
                      <a:pt x="19449" y="13702"/>
                    </a:lnTo>
                    <a:lnTo>
                      <a:pt x="19907" y="13019"/>
                    </a:lnTo>
                    <a:lnTo>
                      <a:pt x="45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4"/>
              <p:cNvSpPr/>
              <p:nvPr/>
            </p:nvSpPr>
            <p:spPr>
              <a:xfrm>
                <a:off x="6630554" y="2612233"/>
                <a:ext cx="1032779" cy="1480102"/>
              </a:xfrm>
              <a:custGeom>
                <a:avLst/>
                <a:gdLst/>
                <a:ahLst/>
                <a:cxnLst/>
                <a:rect l="l" t="t" r="r" b="b"/>
                <a:pathLst>
                  <a:path w="6086" h="8722" extrusionOk="0">
                    <a:moveTo>
                      <a:pt x="2805" y="1"/>
                    </a:moveTo>
                    <a:lnTo>
                      <a:pt x="2353" y="685"/>
                    </a:lnTo>
                    <a:lnTo>
                      <a:pt x="4865" y="2349"/>
                    </a:lnTo>
                    <a:lnTo>
                      <a:pt x="1" y="8195"/>
                    </a:lnTo>
                    <a:lnTo>
                      <a:pt x="636" y="8722"/>
                    </a:lnTo>
                    <a:lnTo>
                      <a:pt x="6085" y="2171"/>
                    </a:lnTo>
                    <a:lnTo>
                      <a:pt x="280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4"/>
              <p:cNvSpPr/>
              <p:nvPr/>
            </p:nvSpPr>
            <p:spPr>
              <a:xfrm>
                <a:off x="4970573" y="121583"/>
                <a:ext cx="3400059" cy="2920155"/>
              </a:xfrm>
              <a:custGeom>
                <a:avLst/>
                <a:gdLst/>
                <a:ahLst/>
                <a:cxnLst/>
                <a:rect l="l" t="t" r="r" b="b"/>
                <a:pathLst>
                  <a:path w="20036" h="17208" extrusionOk="0">
                    <a:moveTo>
                      <a:pt x="107" y="0"/>
                    </a:moveTo>
                    <a:lnTo>
                      <a:pt x="1" y="816"/>
                    </a:lnTo>
                    <a:lnTo>
                      <a:pt x="3511" y="1265"/>
                    </a:lnTo>
                    <a:lnTo>
                      <a:pt x="6307" y="1109"/>
                    </a:lnTo>
                    <a:lnTo>
                      <a:pt x="7777" y="1256"/>
                    </a:lnTo>
                    <a:lnTo>
                      <a:pt x="9672" y="2366"/>
                    </a:lnTo>
                    <a:lnTo>
                      <a:pt x="13515" y="3094"/>
                    </a:lnTo>
                    <a:cubicBezTo>
                      <a:pt x="13946" y="3174"/>
                      <a:pt x="14310" y="3458"/>
                      <a:pt x="14488" y="3858"/>
                    </a:cubicBezTo>
                    <a:lnTo>
                      <a:pt x="18935" y="13764"/>
                    </a:lnTo>
                    <a:lnTo>
                      <a:pt x="16693" y="14674"/>
                    </a:lnTo>
                    <a:lnTo>
                      <a:pt x="14949" y="16667"/>
                    </a:lnTo>
                    <a:lnTo>
                      <a:pt x="15566" y="17208"/>
                    </a:lnTo>
                    <a:lnTo>
                      <a:pt x="17186" y="15366"/>
                    </a:lnTo>
                    <a:lnTo>
                      <a:pt x="20035" y="14203"/>
                    </a:lnTo>
                    <a:lnTo>
                      <a:pt x="15238" y="3520"/>
                    </a:lnTo>
                    <a:cubicBezTo>
                      <a:pt x="14949" y="2876"/>
                      <a:pt x="14363" y="2414"/>
                      <a:pt x="13666" y="2286"/>
                    </a:cubicBezTo>
                    <a:lnTo>
                      <a:pt x="9965" y="1584"/>
                    </a:lnTo>
                    <a:lnTo>
                      <a:pt x="8034" y="453"/>
                    </a:lnTo>
                    <a:lnTo>
                      <a:pt x="6325" y="284"/>
                    </a:lnTo>
                    <a:lnTo>
                      <a:pt x="3543" y="444"/>
                    </a:lnTo>
                    <a:lnTo>
                      <a:pt x="10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4"/>
              <p:cNvSpPr/>
              <p:nvPr/>
            </p:nvSpPr>
            <p:spPr>
              <a:xfrm>
                <a:off x="4868075" y="610312"/>
                <a:ext cx="1097603" cy="313431"/>
              </a:xfrm>
              <a:custGeom>
                <a:avLst/>
                <a:gdLst/>
                <a:ahLst/>
                <a:cxnLst/>
                <a:rect l="l" t="t" r="r" b="b"/>
                <a:pathLst>
                  <a:path w="6468" h="1847" extrusionOk="0">
                    <a:moveTo>
                      <a:pt x="134" y="1"/>
                    </a:moveTo>
                    <a:lnTo>
                      <a:pt x="1" y="812"/>
                    </a:lnTo>
                    <a:lnTo>
                      <a:pt x="6339" y="1847"/>
                    </a:lnTo>
                    <a:lnTo>
                      <a:pt x="6468" y="1039"/>
                    </a:lnTo>
                    <a:lnTo>
                      <a:pt x="13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4"/>
              <p:cNvSpPr/>
              <p:nvPr/>
            </p:nvSpPr>
            <p:spPr>
              <a:xfrm>
                <a:off x="6244152" y="791040"/>
                <a:ext cx="326328" cy="194643"/>
              </a:xfrm>
              <a:custGeom>
                <a:avLst/>
                <a:gdLst/>
                <a:ahLst/>
                <a:cxnLst/>
                <a:rect l="l" t="t" r="r" b="b"/>
                <a:pathLst>
                  <a:path w="1923" h="1147" extrusionOk="0">
                    <a:moveTo>
                      <a:pt x="0" y="1"/>
                    </a:moveTo>
                    <a:lnTo>
                      <a:pt x="0" y="831"/>
                    </a:lnTo>
                    <a:lnTo>
                      <a:pt x="1923" y="1146"/>
                    </a:lnTo>
                    <a:lnTo>
                      <a:pt x="1923" y="312"/>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4"/>
              <p:cNvSpPr/>
              <p:nvPr/>
            </p:nvSpPr>
            <p:spPr>
              <a:xfrm>
                <a:off x="6802966" y="1761200"/>
                <a:ext cx="460389" cy="314959"/>
              </a:xfrm>
              <a:custGeom>
                <a:avLst/>
                <a:gdLst/>
                <a:ahLst/>
                <a:cxnLst/>
                <a:rect l="l" t="t" r="r" b="b"/>
                <a:pathLst>
                  <a:path w="2713" h="1856" extrusionOk="0">
                    <a:moveTo>
                      <a:pt x="2362" y="1"/>
                    </a:moveTo>
                    <a:lnTo>
                      <a:pt x="1" y="1114"/>
                    </a:lnTo>
                    <a:lnTo>
                      <a:pt x="347" y="1855"/>
                    </a:lnTo>
                    <a:lnTo>
                      <a:pt x="2713" y="747"/>
                    </a:lnTo>
                    <a:lnTo>
                      <a:pt x="236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4"/>
              <p:cNvSpPr/>
              <p:nvPr/>
            </p:nvSpPr>
            <p:spPr>
              <a:xfrm>
                <a:off x="7004906" y="1684497"/>
                <a:ext cx="1740757" cy="860875"/>
              </a:xfrm>
              <a:custGeom>
                <a:avLst/>
                <a:gdLst/>
                <a:ahLst/>
                <a:cxnLst/>
                <a:rect l="l" t="t" r="r" b="b"/>
                <a:pathLst>
                  <a:path w="10258" h="5073" extrusionOk="0">
                    <a:moveTo>
                      <a:pt x="9930" y="0"/>
                    </a:moveTo>
                    <a:lnTo>
                      <a:pt x="1" y="4319"/>
                    </a:lnTo>
                    <a:lnTo>
                      <a:pt x="329" y="5073"/>
                    </a:lnTo>
                    <a:lnTo>
                      <a:pt x="10258" y="750"/>
                    </a:lnTo>
                    <a:lnTo>
                      <a:pt x="993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4"/>
              <p:cNvSpPr/>
              <p:nvPr/>
            </p:nvSpPr>
            <p:spPr>
              <a:xfrm>
                <a:off x="7624133" y="791040"/>
                <a:ext cx="616172" cy="376728"/>
              </a:xfrm>
              <a:custGeom>
                <a:avLst/>
                <a:gdLst/>
                <a:ahLst/>
                <a:cxnLst/>
                <a:rect l="l" t="t" r="r" b="b"/>
                <a:pathLst>
                  <a:path w="3631" h="2220" extrusionOk="0">
                    <a:moveTo>
                      <a:pt x="3298" y="1"/>
                    </a:moveTo>
                    <a:lnTo>
                      <a:pt x="0" y="1470"/>
                    </a:lnTo>
                    <a:lnTo>
                      <a:pt x="332" y="2220"/>
                    </a:lnTo>
                    <a:lnTo>
                      <a:pt x="3630" y="755"/>
                    </a:lnTo>
                    <a:lnTo>
                      <a:pt x="32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4"/>
              <p:cNvSpPr/>
              <p:nvPr/>
            </p:nvSpPr>
            <p:spPr>
              <a:xfrm>
                <a:off x="7431186" y="356614"/>
                <a:ext cx="595299" cy="385722"/>
              </a:xfrm>
              <a:custGeom>
                <a:avLst/>
                <a:gdLst/>
                <a:ahLst/>
                <a:cxnLst/>
                <a:rect l="l" t="t" r="r" b="b"/>
                <a:pathLst>
                  <a:path w="3508" h="2273" extrusionOk="0">
                    <a:moveTo>
                      <a:pt x="3147" y="0"/>
                    </a:moveTo>
                    <a:lnTo>
                      <a:pt x="0" y="1531"/>
                    </a:lnTo>
                    <a:lnTo>
                      <a:pt x="361" y="2272"/>
                    </a:lnTo>
                    <a:lnTo>
                      <a:pt x="3507" y="736"/>
                    </a:lnTo>
                    <a:lnTo>
                      <a:pt x="314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4"/>
              <p:cNvSpPr/>
              <p:nvPr/>
            </p:nvSpPr>
            <p:spPr>
              <a:xfrm>
                <a:off x="3611126" y="-920869"/>
                <a:ext cx="5804842" cy="4021322"/>
              </a:xfrm>
              <a:custGeom>
                <a:avLst/>
                <a:gdLst/>
                <a:ahLst/>
                <a:cxnLst/>
                <a:rect l="l" t="t" r="r" b="b"/>
                <a:pathLst>
                  <a:path w="34207" h="23697" extrusionOk="0">
                    <a:moveTo>
                      <a:pt x="422" y="0"/>
                    </a:moveTo>
                    <a:lnTo>
                      <a:pt x="0" y="701"/>
                    </a:lnTo>
                    <a:lnTo>
                      <a:pt x="2752" y="2358"/>
                    </a:lnTo>
                    <a:cubicBezTo>
                      <a:pt x="3995" y="3108"/>
                      <a:pt x="5353" y="3591"/>
                      <a:pt x="6791" y="3796"/>
                    </a:cubicBezTo>
                    <a:lnTo>
                      <a:pt x="14607" y="4918"/>
                    </a:lnTo>
                    <a:lnTo>
                      <a:pt x="22552" y="6027"/>
                    </a:lnTo>
                    <a:cubicBezTo>
                      <a:pt x="23994" y="6232"/>
                      <a:pt x="25246" y="7129"/>
                      <a:pt x="25894" y="8438"/>
                    </a:cubicBezTo>
                    <a:lnTo>
                      <a:pt x="33470" y="23697"/>
                    </a:lnTo>
                    <a:lnTo>
                      <a:pt x="34206" y="23328"/>
                    </a:lnTo>
                    <a:lnTo>
                      <a:pt x="26631" y="8069"/>
                    </a:lnTo>
                    <a:cubicBezTo>
                      <a:pt x="25858" y="6520"/>
                      <a:pt x="24376" y="5455"/>
                      <a:pt x="22663" y="5216"/>
                    </a:cubicBezTo>
                    <a:lnTo>
                      <a:pt x="14723" y="4101"/>
                    </a:lnTo>
                    <a:lnTo>
                      <a:pt x="6906" y="2983"/>
                    </a:lnTo>
                    <a:cubicBezTo>
                      <a:pt x="5579" y="2792"/>
                      <a:pt x="4327" y="2344"/>
                      <a:pt x="3178" y="1656"/>
                    </a:cubicBezTo>
                    <a:lnTo>
                      <a:pt x="42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4"/>
              <p:cNvSpPr/>
              <p:nvPr/>
            </p:nvSpPr>
            <p:spPr>
              <a:xfrm>
                <a:off x="3794739" y="-1130954"/>
                <a:ext cx="5805691" cy="4021322"/>
              </a:xfrm>
              <a:custGeom>
                <a:avLst/>
                <a:gdLst/>
                <a:ahLst/>
                <a:cxnLst/>
                <a:rect l="l" t="t" r="r" b="b"/>
                <a:pathLst>
                  <a:path w="34212" h="23697" extrusionOk="0">
                    <a:moveTo>
                      <a:pt x="427" y="1"/>
                    </a:moveTo>
                    <a:lnTo>
                      <a:pt x="1" y="706"/>
                    </a:lnTo>
                    <a:lnTo>
                      <a:pt x="2757" y="2361"/>
                    </a:lnTo>
                    <a:cubicBezTo>
                      <a:pt x="4001" y="3107"/>
                      <a:pt x="5359" y="3590"/>
                      <a:pt x="6797" y="3795"/>
                    </a:cubicBezTo>
                    <a:lnTo>
                      <a:pt x="14608" y="4918"/>
                    </a:lnTo>
                    <a:lnTo>
                      <a:pt x="22552" y="6028"/>
                    </a:lnTo>
                    <a:cubicBezTo>
                      <a:pt x="24000" y="6232"/>
                      <a:pt x="25246" y="7132"/>
                      <a:pt x="25895" y="8437"/>
                    </a:cubicBezTo>
                    <a:lnTo>
                      <a:pt x="33475" y="23696"/>
                    </a:lnTo>
                    <a:lnTo>
                      <a:pt x="34212" y="23329"/>
                    </a:lnTo>
                    <a:lnTo>
                      <a:pt x="26631" y="8070"/>
                    </a:lnTo>
                    <a:cubicBezTo>
                      <a:pt x="25864" y="6520"/>
                      <a:pt x="24381" y="5454"/>
                      <a:pt x="22668" y="5215"/>
                    </a:cubicBezTo>
                    <a:lnTo>
                      <a:pt x="14723" y="4106"/>
                    </a:lnTo>
                    <a:lnTo>
                      <a:pt x="6912" y="2983"/>
                    </a:lnTo>
                    <a:cubicBezTo>
                      <a:pt x="5585" y="2791"/>
                      <a:pt x="4329" y="2344"/>
                      <a:pt x="3179" y="1656"/>
                    </a:cubicBezTo>
                    <a:lnTo>
                      <a:pt x="42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4"/>
              <p:cNvSpPr/>
              <p:nvPr/>
            </p:nvSpPr>
            <p:spPr>
              <a:xfrm>
                <a:off x="8068401" y="2854052"/>
                <a:ext cx="1255083" cy="1497580"/>
              </a:xfrm>
              <a:custGeom>
                <a:avLst/>
                <a:gdLst/>
                <a:ahLst/>
                <a:cxnLst/>
                <a:rect l="l" t="t" r="r" b="b"/>
                <a:pathLst>
                  <a:path w="7396" h="8825" extrusionOk="0">
                    <a:moveTo>
                      <a:pt x="6752" y="0"/>
                    </a:moveTo>
                    <a:lnTo>
                      <a:pt x="1279" y="6770"/>
                    </a:lnTo>
                    <a:lnTo>
                      <a:pt x="0" y="8296"/>
                    </a:lnTo>
                    <a:lnTo>
                      <a:pt x="631" y="8824"/>
                    </a:lnTo>
                    <a:lnTo>
                      <a:pt x="1913" y="7293"/>
                    </a:lnTo>
                    <a:lnTo>
                      <a:pt x="7395" y="520"/>
                    </a:lnTo>
                    <a:lnTo>
                      <a:pt x="675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4"/>
              <p:cNvSpPr/>
              <p:nvPr/>
            </p:nvSpPr>
            <p:spPr>
              <a:xfrm>
                <a:off x="2386419" y="-820747"/>
                <a:ext cx="457335" cy="1303277"/>
              </a:xfrm>
              <a:custGeom>
                <a:avLst/>
                <a:gdLst/>
                <a:ahLst/>
                <a:cxnLst/>
                <a:rect l="l" t="t" r="r" b="b"/>
                <a:pathLst>
                  <a:path w="2695" h="7680" extrusionOk="0">
                    <a:moveTo>
                      <a:pt x="2490" y="0"/>
                    </a:moveTo>
                    <a:lnTo>
                      <a:pt x="1971" y="37"/>
                    </a:lnTo>
                    <a:lnTo>
                      <a:pt x="2158" y="2766"/>
                    </a:lnTo>
                    <a:lnTo>
                      <a:pt x="1" y="6046"/>
                    </a:lnTo>
                    <a:lnTo>
                      <a:pt x="1500" y="6929"/>
                    </a:lnTo>
                    <a:lnTo>
                      <a:pt x="1185" y="7377"/>
                    </a:lnTo>
                    <a:lnTo>
                      <a:pt x="1611" y="7680"/>
                    </a:lnTo>
                    <a:lnTo>
                      <a:pt x="2255" y="6769"/>
                    </a:lnTo>
                    <a:lnTo>
                      <a:pt x="742" y="5873"/>
                    </a:lnTo>
                    <a:lnTo>
                      <a:pt x="2695" y="2907"/>
                    </a:lnTo>
                    <a:lnTo>
                      <a:pt x="249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4"/>
              <p:cNvSpPr/>
              <p:nvPr/>
            </p:nvSpPr>
            <p:spPr>
              <a:xfrm>
                <a:off x="392813" y="-991802"/>
                <a:ext cx="2078116" cy="2316371"/>
              </a:xfrm>
              <a:custGeom>
                <a:avLst/>
                <a:gdLst/>
                <a:ahLst/>
                <a:cxnLst/>
                <a:rect l="l" t="t" r="r" b="b"/>
                <a:pathLst>
                  <a:path w="12246" h="13650" extrusionOk="0">
                    <a:moveTo>
                      <a:pt x="6338" y="1"/>
                    </a:moveTo>
                    <a:lnTo>
                      <a:pt x="1238" y="6539"/>
                    </a:lnTo>
                    <a:cubicBezTo>
                      <a:pt x="288" y="7756"/>
                      <a:pt x="1" y="9362"/>
                      <a:pt x="475" y="10831"/>
                    </a:cubicBezTo>
                    <a:lnTo>
                      <a:pt x="839" y="11958"/>
                    </a:lnTo>
                    <a:cubicBezTo>
                      <a:pt x="1052" y="12619"/>
                      <a:pt x="1669" y="13068"/>
                      <a:pt x="2365" y="13068"/>
                    </a:cubicBezTo>
                    <a:lnTo>
                      <a:pt x="4070" y="13068"/>
                    </a:lnTo>
                    <a:cubicBezTo>
                      <a:pt x="4514" y="13068"/>
                      <a:pt x="4954" y="13139"/>
                      <a:pt x="5374" y="13285"/>
                    </a:cubicBezTo>
                    <a:lnTo>
                      <a:pt x="6200" y="13569"/>
                    </a:lnTo>
                    <a:cubicBezTo>
                      <a:pt x="6360" y="13623"/>
                      <a:pt x="6525" y="13649"/>
                      <a:pt x="6689" y="13649"/>
                    </a:cubicBezTo>
                    <a:cubicBezTo>
                      <a:pt x="6946" y="13649"/>
                      <a:pt x="7199" y="13588"/>
                      <a:pt x="7425" y="13459"/>
                    </a:cubicBezTo>
                    <a:cubicBezTo>
                      <a:pt x="7798" y="13250"/>
                      <a:pt x="8069" y="12890"/>
                      <a:pt x="8158" y="12473"/>
                    </a:cubicBezTo>
                    <a:lnTo>
                      <a:pt x="8233" y="12149"/>
                    </a:lnTo>
                    <a:cubicBezTo>
                      <a:pt x="8437" y="11212"/>
                      <a:pt x="8877" y="10325"/>
                      <a:pt x="9494" y="9593"/>
                    </a:cubicBezTo>
                    <a:lnTo>
                      <a:pt x="10909" y="7910"/>
                    </a:lnTo>
                    <a:lnTo>
                      <a:pt x="10776" y="7542"/>
                    </a:lnTo>
                    <a:cubicBezTo>
                      <a:pt x="10688" y="7293"/>
                      <a:pt x="10803" y="7018"/>
                      <a:pt x="11042" y="6908"/>
                    </a:cubicBezTo>
                    <a:cubicBezTo>
                      <a:pt x="11110" y="6875"/>
                      <a:pt x="11182" y="6859"/>
                      <a:pt x="11255" y="6859"/>
                    </a:cubicBezTo>
                    <a:cubicBezTo>
                      <a:pt x="11341" y="6859"/>
                      <a:pt x="11427" y="6881"/>
                      <a:pt x="11505" y="6925"/>
                    </a:cubicBezTo>
                    <a:lnTo>
                      <a:pt x="11993" y="7196"/>
                    </a:lnTo>
                    <a:lnTo>
                      <a:pt x="12245" y="6738"/>
                    </a:lnTo>
                    <a:lnTo>
                      <a:pt x="11757" y="6468"/>
                    </a:lnTo>
                    <a:cubicBezTo>
                      <a:pt x="11602" y="6380"/>
                      <a:pt x="11430" y="6336"/>
                      <a:pt x="11257" y="6336"/>
                    </a:cubicBezTo>
                    <a:cubicBezTo>
                      <a:pt x="11108" y="6336"/>
                      <a:pt x="10959" y="6369"/>
                      <a:pt x="10821" y="6433"/>
                    </a:cubicBezTo>
                    <a:cubicBezTo>
                      <a:pt x="10333" y="6658"/>
                      <a:pt x="10102" y="7213"/>
                      <a:pt x="10284" y="7719"/>
                    </a:cubicBezTo>
                    <a:lnTo>
                      <a:pt x="10315" y="7803"/>
                    </a:lnTo>
                    <a:lnTo>
                      <a:pt x="9094" y="9255"/>
                    </a:lnTo>
                    <a:cubicBezTo>
                      <a:pt x="8420" y="10054"/>
                      <a:pt x="7945" y="11017"/>
                      <a:pt x="7718" y="12033"/>
                    </a:cubicBezTo>
                    <a:lnTo>
                      <a:pt x="7648" y="12357"/>
                    </a:lnTo>
                    <a:cubicBezTo>
                      <a:pt x="7590" y="12633"/>
                      <a:pt x="7412" y="12869"/>
                      <a:pt x="7168" y="13002"/>
                    </a:cubicBezTo>
                    <a:cubicBezTo>
                      <a:pt x="7019" y="13086"/>
                      <a:pt x="6853" y="13128"/>
                      <a:pt x="6686" y="13128"/>
                    </a:cubicBezTo>
                    <a:cubicBezTo>
                      <a:pt x="6580" y="13128"/>
                      <a:pt x="6473" y="13111"/>
                      <a:pt x="6369" y="13076"/>
                    </a:cubicBezTo>
                    <a:lnTo>
                      <a:pt x="5544" y="12793"/>
                    </a:lnTo>
                    <a:cubicBezTo>
                      <a:pt x="5069" y="12629"/>
                      <a:pt x="4571" y="12544"/>
                      <a:pt x="4070" y="12544"/>
                    </a:cubicBezTo>
                    <a:lnTo>
                      <a:pt x="2365" y="12544"/>
                    </a:lnTo>
                    <a:cubicBezTo>
                      <a:pt x="1896" y="12544"/>
                      <a:pt x="1482" y="12242"/>
                      <a:pt x="1336" y="11794"/>
                    </a:cubicBezTo>
                    <a:lnTo>
                      <a:pt x="976" y="10671"/>
                    </a:lnTo>
                    <a:cubicBezTo>
                      <a:pt x="554" y="9366"/>
                      <a:pt x="808" y="7942"/>
                      <a:pt x="1652" y="6863"/>
                    </a:cubicBezTo>
                    <a:lnTo>
                      <a:pt x="6751" y="320"/>
                    </a:lnTo>
                    <a:lnTo>
                      <a:pt x="633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4"/>
              <p:cNvSpPr/>
              <p:nvPr/>
            </p:nvSpPr>
            <p:spPr>
              <a:xfrm>
                <a:off x="476983" y="-221206"/>
                <a:ext cx="1200101" cy="970330"/>
              </a:xfrm>
              <a:custGeom>
                <a:avLst/>
                <a:gdLst/>
                <a:ahLst/>
                <a:cxnLst/>
                <a:rect l="l" t="t" r="r" b="b"/>
                <a:pathLst>
                  <a:path w="7072" h="5718" extrusionOk="0">
                    <a:moveTo>
                      <a:pt x="4857" y="1"/>
                    </a:moveTo>
                    <a:lnTo>
                      <a:pt x="2096" y="3715"/>
                    </a:lnTo>
                    <a:cubicBezTo>
                      <a:pt x="1599" y="4390"/>
                      <a:pt x="836" y="4821"/>
                      <a:pt x="1" y="4896"/>
                    </a:cubicBezTo>
                    <a:lnTo>
                      <a:pt x="77" y="5718"/>
                    </a:lnTo>
                    <a:cubicBezTo>
                      <a:pt x="1142" y="5615"/>
                      <a:pt x="2119" y="5065"/>
                      <a:pt x="2758" y="4208"/>
                    </a:cubicBezTo>
                    <a:lnTo>
                      <a:pt x="5061" y="1105"/>
                    </a:lnTo>
                    <a:lnTo>
                      <a:pt x="6632" y="2100"/>
                    </a:lnTo>
                    <a:lnTo>
                      <a:pt x="7072" y="1408"/>
                    </a:lnTo>
                    <a:lnTo>
                      <a:pt x="485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4"/>
              <p:cNvSpPr/>
              <p:nvPr/>
            </p:nvSpPr>
            <p:spPr>
              <a:xfrm>
                <a:off x="-648960" y="-862153"/>
                <a:ext cx="1255083" cy="1486211"/>
              </a:xfrm>
              <a:custGeom>
                <a:avLst/>
                <a:gdLst/>
                <a:ahLst/>
                <a:cxnLst/>
                <a:rect l="l" t="t" r="r" b="b"/>
                <a:pathLst>
                  <a:path w="7396" h="8758" extrusionOk="0">
                    <a:moveTo>
                      <a:pt x="6761" y="1"/>
                    </a:moveTo>
                    <a:lnTo>
                      <a:pt x="1" y="8234"/>
                    </a:lnTo>
                    <a:lnTo>
                      <a:pt x="636" y="8758"/>
                    </a:lnTo>
                    <a:lnTo>
                      <a:pt x="7395" y="525"/>
                    </a:lnTo>
                    <a:lnTo>
                      <a:pt x="676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64"/>
              <p:cNvSpPr/>
              <p:nvPr/>
            </p:nvSpPr>
            <p:spPr>
              <a:xfrm>
                <a:off x="-483166" y="335402"/>
                <a:ext cx="1011736" cy="578668"/>
              </a:xfrm>
              <a:custGeom>
                <a:avLst/>
                <a:gdLst/>
                <a:ahLst/>
                <a:cxnLst/>
                <a:rect l="l" t="t" r="r" b="b"/>
                <a:pathLst>
                  <a:path w="5962" h="3410" extrusionOk="0">
                    <a:moveTo>
                      <a:pt x="515" y="1"/>
                    </a:moveTo>
                    <a:lnTo>
                      <a:pt x="1" y="644"/>
                    </a:lnTo>
                    <a:lnTo>
                      <a:pt x="2166" y="2375"/>
                    </a:lnTo>
                    <a:cubicBezTo>
                      <a:pt x="3010" y="3050"/>
                      <a:pt x="4057" y="3409"/>
                      <a:pt x="5122" y="3409"/>
                    </a:cubicBezTo>
                    <a:cubicBezTo>
                      <a:pt x="5402" y="3409"/>
                      <a:pt x="5681" y="3387"/>
                      <a:pt x="5961" y="3334"/>
                    </a:cubicBezTo>
                    <a:lnTo>
                      <a:pt x="5814" y="2526"/>
                    </a:lnTo>
                    <a:cubicBezTo>
                      <a:pt x="5584" y="2568"/>
                      <a:pt x="5352" y="2588"/>
                      <a:pt x="5121" y="2588"/>
                    </a:cubicBezTo>
                    <a:cubicBezTo>
                      <a:pt x="4240" y="2588"/>
                      <a:pt x="3376" y="2291"/>
                      <a:pt x="2676" y="1732"/>
                    </a:cubicBezTo>
                    <a:lnTo>
                      <a:pt x="51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4"/>
              <p:cNvSpPr/>
              <p:nvPr/>
            </p:nvSpPr>
            <p:spPr>
              <a:xfrm>
                <a:off x="1629399" y="1168447"/>
                <a:ext cx="1897557" cy="2285316"/>
              </a:xfrm>
              <a:custGeom>
                <a:avLst/>
                <a:gdLst/>
                <a:ahLst/>
                <a:cxnLst/>
                <a:rect l="l" t="t" r="r" b="b"/>
                <a:pathLst>
                  <a:path w="11182" h="13467" extrusionOk="0">
                    <a:moveTo>
                      <a:pt x="463" y="0"/>
                    </a:moveTo>
                    <a:lnTo>
                      <a:pt x="1" y="684"/>
                    </a:lnTo>
                    <a:lnTo>
                      <a:pt x="3334" y="2921"/>
                    </a:lnTo>
                    <a:lnTo>
                      <a:pt x="3534" y="7861"/>
                    </a:lnTo>
                    <a:lnTo>
                      <a:pt x="2131" y="9525"/>
                    </a:lnTo>
                    <a:lnTo>
                      <a:pt x="1940" y="10418"/>
                    </a:lnTo>
                    <a:lnTo>
                      <a:pt x="5394" y="12854"/>
                    </a:lnTo>
                    <a:cubicBezTo>
                      <a:pt x="5984" y="13271"/>
                      <a:pt x="6662" y="13466"/>
                      <a:pt x="7342" y="13466"/>
                    </a:cubicBezTo>
                    <a:cubicBezTo>
                      <a:pt x="8393" y="13466"/>
                      <a:pt x="9432" y="12983"/>
                      <a:pt x="10093" y="12073"/>
                    </a:cubicBezTo>
                    <a:cubicBezTo>
                      <a:pt x="11181" y="10572"/>
                      <a:pt x="10880" y="8513"/>
                      <a:pt x="9411" y="7390"/>
                    </a:cubicBezTo>
                    <a:lnTo>
                      <a:pt x="8895" y="6995"/>
                    </a:lnTo>
                    <a:lnTo>
                      <a:pt x="8393" y="7648"/>
                    </a:lnTo>
                    <a:lnTo>
                      <a:pt x="8909" y="8042"/>
                    </a:lnTo>
                    <a:cubicBezTo>
                      <a:pt x="10023" y="8895"/>
                      <a:pt x="10253" y="10453"/>
                      <a:pt x="9428" y="11590"/>
                    </a:cubicBezTo>
                    <a:cubicBezTo>
                      <a:pt x="8927" y="12280"/>
                      <a:pt x="8139" y="12648"/>
                      <a:pt x="7341" y="12648"/>
                    </a:cubicBezTo>
                    <a:cubicBezTo>
                      <a:pt x="6830" y="12648"/>
                      <a:pt x="6315" y="12497"/>
                      <a:pt x="5869" y="12184"/>
                    </a:cubicBezTo>
                    <a:lnTo>
                      <a:pt x="2854" y="10058"/>
                    </a:lnTo>
                    <a:lnTo>
                      <a:pt x="2890" y="9898"/>
                    </a:lnTo>
                    <a:lnTo>
                      <a:pt x="4368" y="8149"/>
                    </a:lnTo>
                    <a:lnTo>
                      <a:pt x="4138" y="2468"/>
                    </a:lnTo>
                    <a:lnTo>
                      <a:pt x="46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64"/>
              <p:cNvSpPr/>
              <p:nvPr/>
            </p:nvSpPr>
            <p:spPr>
              <a:xfrm>
                <a:off x="143358" y="1682121"/>
                <a:ext cx="1892976" cy="1294113"/>
              </a:xfrm>
              <a:custGeom>
                <a:avLst/>
                <a:gdLst/>
                <a:ahLst/>
                <a:cxnLst/>
                <a:rect l="l" t="t" r="r" b="b"/>
                <a:pathLst>
                  <a:path w="11155" h="7626" extrusionOk="0">
                    <a:moveTo>
                      <a:pt x="383" y="0"/>
                    </a:moveTo>
                    <a:lnTo>
                      <a:pt x="1" y="728"/>
                    </a:lnTo>
                    <a:lnTo>
                      <a:pt x="1018" y="1266"/>
                    </a:lnTo>
                    <a:cubicBezTo>
                      <a:pt x="1661" y="1602"/>
                      <a:pt x="2061" y="2268"/>
                      <a:pt x="2061" y="2997"/>
                    </a:cubicBezTo>
                    <a:lnTo>
                      <a:pt x="2061" y="4954"/>
                    </a:lnTo>
                    <a:lnTo>
                      <a:pt x="3605" y="5269"/>
                    </a:lnTo>
                    <a:lnTo>
                      <a:pt x="7893" y="7625"/>
                    </a:lnTo>
                    <a:lnTo>
                      <a:pt x="11154" y="7625"/>
                    </a:lnTo>
                    <a:lnTo>
                      <a:pt x="11154" y="6800"/>
                    </a:lnTo>
                    <a:lnTo>
                      <a:pt x="8106" y="6800"/>
                    </a:lnTo>
                    <a:lnTo>
                      <a:pt x="3889" y="4492"/>
                    </a:lnTo>
                    <a:lnTo>
                      <a:pt x="2886" y="4284"/>
                    </a:lnTo>
                    <a:lnTo>
                      <a:pt x="2886" y="2997"/>
                    </a:lnTo>
                    <a:cubicBezTo>
                      <a:pt x="2886" y="1962"/>
                      <a:pt x="2317" y="1017"/>
                      <a:pt x="1399" y="537"/>
                    </a:cubicBezTo>
                    <a:lnTo>
                      <a:pt x="38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4"/>
              <p:cNvSpPr/>
              <p:nvPr/>
            </p:nvSpPr>
            <p:spPr>
              <a:xfrm>
                <a:off x="-487747" y="1088010"/>
                <a:ext cx="1194670" cy="1089119"/>
              </a:xfrm>
              <a:custGeom>
                <a:avLst/>
                <a:gdLst/>
                <a:ahLst/>
                <a:cxnLst/>
                <a:rect l="l" t="t" r="r" b="b"/>
                <a:pathLst>
                  <a:path w="7040" h="6418" extrusionOk="0">
                    <a:moveTo>
                      <a:pt x="6405" y="0"/>
                    </a:moveTo>
                    <a:cubicBezTo>
                      <a:pt x="6294" y="133"/>
                      <a:pt x="3760" y="3262"/>
                      <a:pt x="3147" y="4767"/>
                    </a:cubicBezTo>
                    <a:cubicBezTo>
                      <a:pt x="2905" y="5348"/>
                      <a:pt x="2304" y="5594"/>
                      <a:pt x="1760" y="5594"/>
                    </a:cubicBezTo>
                    <a:cubicBezTo>
                      <a:pt x="1705" y="5594"/>
                      <a:pt x="1652" y="5592"/>
                      <a:pt x="1599" y="5587"/>
                    </a:cubicBezTo>
                    <a:cubicBezTo>
                      <a:pt x="1181" y="5548"/>
                      <a:pt x="853" y="5361"/>
                      <a:pt x="804" y="5126"/>
                    </a:cubicBezTo>
                    <a:lnTo>
                      <a:pt x="1" y="5294"/>
                    </a:lnTo>
                    <a:cubicBezTo>
                      <a:pt x="124" y="5898"/>
                      <a:pt x="724" y="6333"/>
                      <a:pt x="1527" y="6404"/>
                    </a:cubicBezTo>
                    <a:cubicBezTo>
                      <a:pt x="1603" y="6413"/>
                      <a:pt x="1679" y="6418"/>
                      <a:pt x="1758" y="6418"/>
                    </a:cubicBezTo>
                    <a:cubicBezTo>
                      <a:pt x="2588" y="6418"/>
                      <a:pt x="3520" y="6018"/>
                      <a:pt x="3906" y="5077"/>
                    </a:cubicBezTo>
                    <a:cubicBezTo>
                      <a:pt x="4479" y="3688"/>
                      <a:pt x="7017" y="550"/>
                      <a:pt x="7040" y="519"/>
                    </a:cubicBezTo>
                    <a:lnTo>
                      <a:pt x="640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4"/>
              <p:cNvSpPr/>
              <p:nvPr/>
            </p:nvSpPr>
            <p:spPr>
              <a:xfrm>
                <a:off x="600692" y="3407266"/>
                <a:ext cx="1593799" cy="932148"/>
              </a:xfrm>
              <a:custGeom>
                <a:avLst/>
                <a:gdLst/>
                <a:ahLst/>
                <a:cxnLst/>
                <a:rect l="l" t="t" r="r" b="b"/>
                <a:pathLst>
                  <a:path w="9392" h="5493" extrusionOk="0">
                    <a:moveTo>
                      <a:pt x="7974" y="0"/>
                    </a:moveTo>
                    <a:cubicBezTo>
                      <a:pt x="7563" y="0"/>
                      <a:pt x="7095" y="67"/>
                      <a:pt x="6613" y="269"/>
                    </a:cubicBezTo>
                    <a:cubicBezTo>
                      <a:pt x="6187" y="447"/>
                      <a:pt x="5446" y="486"/>
                      <a:pt x="4727" y="522"/>
                    </a:cubicBezTo>
                    <a:cubicBezTo>
                      <a:pt x="3351" y="597"/>
                      <a:pt x="1931" y="677"/>
                      <a:pt x="1390" y="1623"/>
                    </a:cubicBezTo>
                    <a:lnTo>
                      <a:pt x="1310" y="1769"/>
                    </a:lnTo>
                    <a:cubicBezTo>
                      <a:pt x="634" y="2945"/>
                      <a:pt x="0" y="4059"/>
                      <a:pt x="976" y="5493"/>
                    </a:cubicBezTo>
                    <a:lnTo>
                      <a:pt x="1656" y="5032"/>
                    </a:lnTo>
                    <a:cubicBezTo>
                      <a:pt x="999" y="4063"/>
                      <a:pt x="1314" y="3424"/>
                      <a:pt x="2024" y="2178"/>
                    </a:cubicBezTo>
                    <a:lnTo>
                      <a:pt x="2109" y="2031"/>
                    </a:lnTo>
                    <a:cubicBezTo>
                      <a:pt x="2424" y="1472"/>
                      <a:pt x="3670" y="1406"/>
                      <a:pt x="4772" y="1343"/>
                    </a:cubicBezTo>
                    <a:cubicBezTo>
                      <a:pt x="5597" y="1299"/>
                      <a:pt x="6374" y="1259"/>
                      <a:pt x="6929" y="1028"/>
                    </a:cubicBezTo>
                    <a:cubicBezTo>
                      <a:pt x="7293" y="874"/>
                      <a:pt x="7653" y="822"/>
                      <a:pt x="7969" y="822"/>
                    </a:cubicBezTo>
                    <a:cubicBezTo>
                      <a:pt x="8592" y="822"/>
                      <a:pt x="9048" y="1020"/>
                      <a:pt x="9055" y="1023"/>
                    </a:cubicBezTo>
                    <a:lnTo>
                      <a:pt x="9391" y="273"/>
                    </a:lnTo>
                    <a:cubicBezTo>
                      <a:pt x="9356" y="256"/>
                      <a:pt x="8775" y="0"/>
                      <a:pt x="79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4"/>
              <p:cNvSpPr/>
              <p:nvPr/>
            </p:nvSpPr>
            <p:spPr>
              <a:xfrm>
                <a:off x="832669" y="3696091"/>
                <a:ext cx="462426" cy="556099"/>
              </a:xfrm>
              <a:custGeom>
                <a:avLst/>
                <a:gdLst/>
                <a:ahLst/>
                <a:cxnLst/>
                <a:rect l="l" t="t" r="r" b="b"/>
                <a:pathLst>
                  <a:path w="2725" h="3277" extrusionOk="0">
                    <a:moveTo>
                      <a:pt x="564" y="1"/>
                    </a:moveTo>
                    <a:lnTo>
                      <a:pt x="0" y="600"/>
                    </a:lnTo>
                    <a:lnTo>
                      <a:pt x="1150" y="1679"/>
                    </a:lnTo>
                    <a:cubicBezTo>
                      <a:pt x="1473" y="1984"/>
                      <a:pt x="1704" y="2375"/>
                      <a:pt x="1811" y="2810"/>
                    </a:cubicBezTo>
                    <a:lnTo>
                      <a:pt x="1930" y="3276"/>
                    </a:lnTo>
                    <a:lnTo>
                      <a:pt x="2725" y="3076"/>
                    </a:lnTo>
                    <a:lnTo>
                      <a:pt x="2610" y="2611"/>
                    </a:lnTo>
                    <a:cubicBezTo>
                      <a:pt x="2463" y="2021"/>
                      <a:pt x="2153" y="1492"/>
                      <a:pt x="1709" y="1079"/>
                    </a:cubicBezTo>
                    <a:lnTo>
                      <a:pt x="56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4"/>
              <p:cNvSpPr/>
              <p:nvPr/>
            </p:nvSpPr>
            <p:spPr>
              <a:xfrm>
                <a:off x="625468" y="2730513"/>
                <a:ext cx="692366" cy="986791"/>
              </a:xfrm>
              <a:custGeom>
                <a:avLst/>
                <a:gdLst/>
                <a:ahLst/>
                <a:cxnLst/>
                <a:rect l="l" t="t" r="r" b="b"/>
                <a:pathLst>
                  <a:path w="4080" h="5815" extrusionOk="0">
                    <a:moveTo>
                      <a:pt x="3467" y="1"/>
                    </a:moveTo>
                    <a:lnTo>
                      <a:pt x="2268" y="1346"/>
                    </a:lnTo>
                    <a:lnTo>
                      <a:pt x="0" y="2828"/>
                    </a:lnTo>
                    <a:lnTo>
                      <a:pt x="1346" y="5814"/>
                    </a:lnTo>
                    <a:lnTo>
                      <a:pt x="2096" y="5478"/>
                    </a:lnTo>
                    <a:lnTo>
                      <a:pt x="1039" y="3134"/>
                    </a:lnTo>
                    <a:lnTo>
                      <a:pt x="2810" y="1971"/>
                    </a:lnTo>
                    <a:lnTo>
                      <a:pt x="4079" y="547"/>
                    </a:lnTo>
                    <a:lnTo>
                      <a:pt x="346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4"/>
              <p:cNvSpPr/>
              <p:nvPr/>
            </p:nvSpPr>
            <p:spPr>
              <a:xfrm>
                <a:off x="-224886" y="3001519"/>
                <a:ext cx="975591" cy="566620"/>
              </a:xfrm>
              <a:custGeom>
                <a:avLst/>
                <a:gdLst/>
                <a:ahLst/>
                <a:cxnLst/>
                <a:rect l="l" t="t" r="r" b="b"/>
                <a:pathLst>
                  <a:path w="5749" h="3339" extrusionOk="0">
                    <a:moveTo>
                      <a:pt x="3711" y="1"/>
                    </a:moveTo>
                    <a:cubicBezTo>
                      <a:pt x="3349" y="1"/>
                      <a:pt x="2993" y="160"/>
                      <a:pt x="2752" y="458"/>
                    </a:cubicBezTo>
                    <a:lnTo>
                      <a:pt x="1097" y="2518"/>
                    </a:lnTo>
                    <a:lnTo>
                      <a:pt x="1" y="2518"/>
                    </a:lnTo>
                    <a:lnTo>
                      <a:pt x="1" y="3339"/>
                    </a:lnTo>
                    <a:lnTo>
                      <a:pt x="1492" y="3339"/>
                    </a:lnTo>
                    <a:lnTo>
                      <a:pt x="3391" y="974"/>
                    </a:lnTo>
                    <a:cubicBezTo>
                      <a:pt x="3471" y="877"/>
                      <a:pt x="3590" y="825"/>
                      <a:pt x="3709" y="825"/>
                    </a:cubicBezTo>
                    <a:cubicBezTo>
                      <a:pt x="3781" y="825"/>
                      <a:pt x="3854" y="844"/>
                      <a:pt x="3920" y="884"/>
                    </a:cubicBezTo>
                    <a:lnTo>
                      <a:pt x="5318" y="1737"/>
                    </a:lnTo>
                    <a:lnTo>
                      <a:pt x="5749" y="1031"/>
                    </a:lnTo>
                    <a:lnTo>
                      <a:pt x="4350" y="179"/>
                    </a:lnTo>
                    <a:cubicBezTo>
                      <a:pt x="4151" y="59"/>
                      <a:pt x="3930" y="1"/>
                      <a:pt x="371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64"/>
              <p:cNvSpPr/>
              <p:nvPr/>
            </p:nvSpPr>
            <p:spPr>
              <a:xfrm>
                <a:off x="-542560" y="3788067"/>
                <a:ext cx="8079298" cy="920609"/>
              </a:xfrm>
              <a:custGeom>
                <a:avLst/>
                <a:gdLst/>
                <a:ahLst/>
                <a:cxnLst/>
                <a:rect l="l" t="t" r="r" b="b"/>
                <a:pathLst>
                  <a:path w="47610" h="5425" extrusionOk="0">
                    <a:moveTo>
                      <a:pt x="443" y="0"/>
                    </a:moveTo>
                    <a:lnTo>
                      <a:pt x="0" y="692"/>
                    </a:lnTo>
                    <a:cubicBezTo>
                      <a:pt x="314" y="893"/>
                      <a:pt x="7478" y="5424"/>
                      <a:pt x="12476" y="5424"/>
                    </a:cubicBezTo>
                    <a:cubicBezTo>
                      <a:pt x="12676" y="5424"/>
                      <a:pt x="12871" y="5414"/>
                      <a:pt x="13062" y="5402"/>
                    </a:cubicBezTo>
                    <a:cubicBezTo>
                      <a:pt x="15081" y="5242"/>
                      <a:pt x="16333" y="4625"/>
                      <a:pt x="17656" y="3968"/>
                    </a:cubicBezTo>
                    <a:cubicBezTo>
                      <a:pt x="19584" y="3014"/>
                      <a:pt x="21762" y="1936"/>
                      <a:pt x="27065" y="1936"/>
                    </a:cubicBezTo>
                    <a:cubicBezTo>
                      <a:pt x="27242" y="1936"/>
                      <a:pt x="27422" y="1937"/>
                      <a:pt x="27606" y="1940"/>
                    </a:cubicBezTo>
                    <a:cubicBezTo>
                      <a:pt x="37011" y="2064"/>
                      <a:pt x="47295" y="4785"/>
                      <a:pt x="47396" y="4812"/>
                    </a:cubicBezTo>
                    <a:lnTo>
                      <a:pt x="47610" y="4017"/>
                    </a:lnTo>
                    <a:cubicBezTo>
                      <a:pt x="47508" y="3990"/>
                      <a:pt x="37127" y="1243"/>
                      <a:pt x="27620" y="1119"/>
                    </a:cubicBezTo>
                    <a:cubicBezTo>
                      <a:pt x="27437" y="1116"/>
                      <a:pt x="27257" y="1115"/>
                      <a:pt x="27080" y="1115"/>
                    </a:cubicBezTo>
                    <a:cubicBezTo>
                      <a:pt x="21575" y="1115"/>
                      <a:pt x="19304" y="2238"/>
                      <a:pt x="17292" y="3231"/>
                    </a:cubicBezTo>
                    <a:cubicBezTo>
                      <a:pt x="15987" y="3880"/>
                      <a:pt x="14860" y="4435"/>
                      <a:pt x="13000" y="4580"/>
                    </a:cubicBezTo>
                    <a:cubicBezTo>
                      <a:pt x="12829" y="4594"/>
                      <a:pt x="12653" y="4600"/>
                      <a:pt x="12474" y="4600"/>
                    </a:cubicBezTo>
                    <a:cubicBezTo>
                      <a:pt x="7721" y="4600"/>
                      <a:pt x="516" y="47"/>
                      <a:pt x="4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64"/>
              <p:cNvSpPr/>
              <p:nvPr/>
            </p:nvSpPr>
            <p:spPr>
              <a:xfrm>
                <a:off x="8191771" y="4755004"/>
                <a:ext cx="1304804" cy="876997"/>
              </a:xfrm>
              <a:custGeom>
                <a:avLst/>
                <a:gdLst/>
                <a:ahLst/>
                <a:cxnLst/>
                <a:rect l="l" t="t" r="r" b="b"/>
                <a:pathLst>
                  <a:path w="7689" h="5168" extrusionOk="0">
                    <a:moveTo>
                      <a:pt x="432" y="1"/>
                    </a:moveTo>
                    <a:lnTo>
                      <a:pt x="1" y="698"/>
                    </a:lnTo>
                    <a:lnTo>
                      <a:pt x="7254" y="5167"/>
                    </a:lnTo>
                    <a:lnTo>
                      <a:pt x="7688" y="4466"/>
                    </a:lnTo>
                    <a:lnTo>
                      <a:pt x="43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4"/>
              <p:cNvSpPr/>
              <p:nvPr/>
            </p:nvSpPr>
            <p:spPr>
              <a:xfrm>
                <a:off x="-542560" y="4027511"/>
                <a:ext cx="10039134" cy="1844612"/>
              </a:xfrm>
              <a:custGeom>
                <a:avLst/>
                <a:gdLst/>
                <a:ahLst/>
                <a:cxnLst/>
                <a:rect l="l" t="t" r="r" b="b"/>
                <a:pathLst>
                  <a:path w="59159" h="10870" extrusionOk="0">
                    <a:moveTo>
                      <a:pt x="443" y="0"/>
                    </a:moveTo>
                    <a:lnTo>
                      <a:pt x="0" y="697"/>
                    </a:lnTo>
                    <a:cubicBezTo>
                      <a:pt x="314" y="897"/>
                      <a:pt x="7478" y="5424"/>
                      <a:pt x="12476" y="5424"/>
                    </a:cubicBezTo>
                    <a:cubicBezTo>
                      <a:pt x="12676" y="5424"/>
                      <a:pt x="12871" y="5420"/>
                      <a:pt x="13062" y="5402"/>
                    </a:cubicBezTo>
                    <a:cubicBezTo>
                      <a:pt x="15081" y="5247"/>
                      <a:pt x="16333" y="4630"/>
                      <a:pt x="17656" y="3973"/>
                    </a:cubicBezTo>
                    <a:cubicBezTo>
                      <a:pt x="19584" y="3019"/>
                      <a:pt x="21762" y="1941"/>
                      <a:pt x="27065" y="1941"/>
                    </a:cubicBezTo>
                    <a:cubicBezTo>
                      <a:pt x="27242" y="1941"/>
                      <a:pt x="27422" y="1942"/>
                      <a:pt x="27606" y="1944"/>
                    </a:cubicBezTo>
                    <a:cubicBezTo>
                      <a:pt x="35720" y="2051"/>
                      <a:pt x="44356" y="4052"/>
                      <a:pt x="46811" y="4665"/>
                    </a:cubicBezTo>
                    <a:cubicBezTo>
                      <a:pt x="47171" y="4754"/>
                      <a:pt x="47530" y="4870"/>
                      <a:pt x="47876" y="5003"/>
                    </a:cubicBezTo>
                    <a:lnTo>
                      <a:pt x="49457" y="5624"/>
                    </a:lnTo>
                    <a:cubicBezTo>
                      <a:pt x="50815" y="6152"/>
                      <a:pt x="52128" y="6809"/>
                      <a:pt x="53371" y="7572"/>
                    </a:cubicBezTo>
                    <a:lnTo>
                      <a:pt x="58724" y="10870"/>
                    </a:lnTo>
                    <a:lnTo>
                      <a:pt x="59158" y="10169"/>
                    </a:lnTo>
                    <a:lnTo>
                      <a:pt x="53802" y="6871"/>
                    </a:lnTo>
                    <a:cubicBezTo>
                      <a:pt x="52519" y="6081"/>
                      <a:pt x="51161" y="5402"/>
                      <a:pt x="49758" y="4856"/>
                    </a:cubicBezTo>
                    <a:lnTo>
                      <a:pt x="48174" y="4239"/>
                    </a:lnTo>
                    <a:cubicBezTo>
                      <a:pt x="47796" y="4089"/>
                      <a:pt x="47406" y="3964"/>
                      <a:pt x="47011" y="3866"/>
                    </a:cubicBezTo>
                    <a:cubicBezTo>
                      <a:pt x="44534" y="3249"/>
                      <a:pt x="35818" y="1230"/>
                      <a:pt x="27620" y="1123"/>
                    </a:cubicBezTo>
                    <a:cubicBezTo>
                      <a:pt x="27437" y="1121"/>
                      <a:pt x="27257" y="1120"/>
                      <a:pt x="27080" y="1120"/>
                    </a:cubicBezTo>
                    <a:cubicBezTo>
                      <a:pt x="21575" y="1120"/>
                      <a:pt x="19304" y="2243"/>
                      <a:pt x="17292" y="3237"/>
                    </a:cubicBezTo>
                    <a:cubicBezTo>
                      <a:pt x="15987" y="3880"/>
                      <a:pt x="14860" y="4439"/>
                      <a:pt x="13000" y="4585"/>
                    </a:cubicBezTo>
                    <a:cubicBezTo>
                      <a:pt x="12829" y="4598"/>
                      <a:pt x="12654" y="4605"/>
                      <a:pt x="12475" y="4605"/>
                    </a:cubicBezTo>
                    <a:cubicBezTo>
                      <a:pt x="7721" y="4605"/>
                      <a:pt x="516" y="48"/>
                      <a:pt x="4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64"/>
              <p:cNvSpPr/>
              <p:nvPr/>
            </p:nvSpPr>
            <p:spPr>
              <a:xfrm>
                <a:off x="7813176" y="4197717"/>
                <a:ext cx="348898" cy="265237"/>
              </a:xfrm>
              <a:custGeom>
                <a:avLst/>
                <a:gdLst/>
                <a:ahLst/>
                <a:cxnLst/>
                <a:rect l="l" t="t" r="r" b="b"/>
                <a:pathLst>
                  <a:path w="2056" h="1563" extrusionOk="0">
                    <a:moveTo>
                      <a:pt x="1811" y="1"/>
                    </a:moveTo>
                    <a:lnTo>
                      <a:pt x="0" y="1185"/>
                    </a:lnTo>
                    <a:lnTo>
                      <a:pt x="248" y="1562"/>
                    </a:lnTo>
                    <a:lnTo>
                      <a:pt x="2055" y="378"/>
                    </a:lnTo>
                    <a:lnTo>
                      <a:pt x="181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64"/>
              <p:cNvSpPr/>
              <p:nvPr/>
            </p:nvSpPr>
            <p:spPr>
              <a:xfrm>
                <a:off x="8136110" y="4240651"/>
                <a:ext cx="91976" cy="366207"/>
              </a:xfrm>
              <a:custGeom>
                <a:avLst/>
                <a:gdLst/>
                <a:ahLst/>
                <a:cxnLst/>
                <a:rect l="l" t="t" r="r" b="b"/>
                <a:pathLst>
                  <a:path w="542" h="2158" extrusionOk="0">
                    <a:moveTo>
                      <a:pt x="95" y="0"/>
                    </a:moveTo>
                    <a:lnTo>
                      <a:pt x="1" y="2135"/>
                    </a:lnTo>
                    <a:lnTo>
                      <a:pt x="445" y="2157"/>
                    </a:lnTo>
                    <a:lnTo>
                      <a:pt x="542" y="23"/>
                    </a:lnTo>
                    <a:lnTo>
                      <a:pt x="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64"/>
              <p:cNvSpPr/>
              <p:nvPr/>
            </p:nvSpPr>
            <p:spPr>
              <a:xfrm>
                <a:off x="7425926" y="4350106"/>
                <a:ext cx="909239" cy="642475"/>
              </a:xfrm>
              <a:custGeom>
                <a:avLst/>
                <a:gdLst/>
                <a:ahLst/>
                <a:cxnLst/>
                <a:rect l="l" t="t" r="r" b="b"/>
                <a:pathLst>
                  <a:path w="5358" h="3786" extrusionOk="0">
                    <a:moveTo>
                      <a:pt x="2016" y="824"/>
                    </a:moveTo>
                    <a:cubicBezTo>
                      <a:pt x="2322" y="824"/>
                      <a:pt x="2682" y="900"/>
                      <a:pt x="3055" y="1069"/>
                    </a:cubicBezTo>
                    <a:cubicBezTo>
                      <a:pt x="3955" y="1477"/>
                      <a:pt x="4381" y="2196"/>
                      <a:pt x="4204" y="2587"/>
                    </a:cubicBezTo>
                    <a:cubicBezTo>
                      <a:pt x="4103" y="2815"/>
                      <a:pt x="3780" y="2959"/>
                      <a:pt x="3349" y="2959"/>
                    </a:cubicBezTo>
                    <a:cubicBezTo>
                      <a:pt x="3042" y="2959"/>
                      <a:pt x="2679" y="2885"/>
                      <a:pt x="2304" y="2715"/>
                    </a:cubicBezTo>
                    <a:cubicBezTo>
                      <a:pt x="1408" y="2307"/>
                      <a:pt x="977" y="1588"/>
                      <a:pt x="1154" y="1197"/>
                    </a:cubicBezTo>
                    <a:cubicBezTo>
                      <a:pt x="1256" y="971"/>
                      <a:pt x="1580" y="824"/>
                      <a:pt x="2016" y="824"/>
                    </a:cubicBezTo>
                    <a:close/>
                    <a:moveTo>
                      <a:pt x="2010" y="0"/>
                    </a:moveTo>
                    <a:cubicBezTo>
                      <a:pt x="1270" y="0"/>
                      <a:pt x="656" y="299"/>
                      <a:pt x="404" y="856"/>
                    </a:cubicBezTo>
                    <a:cubicBezTo>
                      <a:pt x="1" y="1739"/>
                      <a:pt x="689" y="2884"/>
                      <a:pt x="1963" y="3466"/>
                    </a:cubicBezTo>
                    <a:cubicBezTo>
                      <a:pt x="2437" y="3683"/>
                      <a:pt x="2912" y="3786"/>
                      <a:pt x="3347" y="3786"/>
                    </a:cubicBezTo>
                    <a:cubicBezTo>
                      <a:pt x="4088" y="3786"/>
                      <a:pt x="4706" y="3483"/>
                      <a:pt x="4958" y="2928"/>
                    </a:cubicBezTo>
                    <a:cubicBezTo>
                      <a:pt x="5358" y="2045"/>
                      <a:pt x="4674" y="900"/>
                      <a:pt x="3395" y="318"/>
                    </a:cubicBezTo>
                    <a:cubicBezTo>
                      <a:pt x="2922" y="103"/>
                      <a:pt x="2444" y="0"/>
                      <a:pt x="201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64"/>
              <p:cNvSpPr/>
              <p:nvPr/>
            </p:nvSpPr>
            <p:spPr>
              <a:xfrm>
                <a:off x="1690490" y="3794855"/>
                <a:ext cx="958282" cy="862403"/>
              </a:xfrm>
              <a:custGeom>
                <a:avLst/>
                <a:gdLst/>
                <a:ahLst/>
                <a:cxnLst/>
                <a:rect l="l" t="t" r="r" b="b"/>
                <a:pathLst>
                  <a:path w="5647" h="5082" extrusionOk="0">
                    <a:moveTo>
                      <a:pt x="5091" y="1"/>
                    </a:moveTo>
                    <a:cubicBezTo>
                      <a:pt x="5077" y="18"/>
                      <a:pt x="3444" y="1496"/>
                      <a:pt x="2255" y="2158"/>
                    </a:cubicBezTo>
                    <a:cubicBezTo>
                      <a:pt x="910" y="2898"/>
                      <a:pt x="36" y="4643"/>
                      <a:pt x="1" y="4718"/>
                    </a:cubicBezTo>
                    <a:lnTo>
                      <a:pt x="737" y="5082"/>
                    </a:lnTo>
                    <a:cubicBezTo>
                      <a:pt x="746" y="5065"/>
                      <a:pt x="1536" y="3493"/>
                      <a:pt x="2650" y="2877"/>
                    </a:cubicBezTo>
                    <a:cubicBezTo>
                      <a:pt x="3928" y="2170"/>
                      <a:pt x="5575" y="671"/>
                      <a:pt x="5646" y="608"/>
                    </a:cubicBezTo>
                    <a:lnTo>
                      <a:pt x="509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4"/>
              <p:cNvSpPr/>
              <p:nvPr/>
            </p:nvSpPr>
            <p:spPr>
              <a:xfrm>
                <a:off x="2316334" y="3771437"/>
                <a:ext cx="445286" cy="681675"/>
              </a:xfrm>
              <a:custGeom>
                <a:avLst/>
                <a:gdLst/>
                <a:ahLst/>
                <a:cxnLst/>
                <a:rect l="l" t="t" r="r" b="b"/>
                <a:pathLst>
                  <a:path w="2624" h="4017" extrusionOk="0">
                    <a:moveTo>
                      <a:pt x="1895" y="0"/>
                    </a:moveTo>
                    <a:lnTo>
                      <a:pt x="0" y="3640"/>
                    </a:lnTo>
                    <a:lnTo>
                      <a:pt x="729" y="4017"/>
                    </a:lnTo>
                    <a:lnTo>
                      <a:pt x="2624" y="382"/>
                    </a:lnTo>
                    <a:lnTo>
                      <a:pt x="189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4"/>
              <p:cNvSpPr/>
              <p:nvPr/>
            </p:nvSpPr>
            <p:spPr>
              <a:xfrm>
                <a:off x="2770614" y="3759389"/>
                <a:ext cx="664366" cy="354159"/>
              </a:xfrm>
              <a:custGeom>
                <a:avLst/>
                <a:gdLst/>
                <a:ahLst/>
                <a:cxnLst/>
                <a:rect l="l" t="t" r="r" b="b"/>
                <a:pathLst>
                  <a:path w="3915" h="2087" extrusionOk="0">
                    <a:moveTo>
                      <a:pt x="0" y="1"/>
                    </a:moveTo>
                    <a:lnTo>
                      <a:pt x="0" y="568"/>
                    </a:lnTo>
                    <a:cubicBezTo>
                      <a:pt x="0" y="1301"/>
                      <a:pt x="577" y="1909"/>
                      <a:pt x="1309" y="1949"/>
                    </a:cubicBezTo>
                    <a:lnTo>
                      <a:pt x="3897" y="2086"/>
                    </a:lnTo>
                    <a:lnTo>
                      <a:pt x="3915" y="1714"/>
                    </a:lnTo>
                    <a:lnTo>
                      <a:pt x="1327" y="1572"/>
                    </a:lnTo>
                    <a:cubicBezTo>
                      <a:pt x="795" y="1545"/>
                      <a:pt x="377" y="1101"/>
                      <a:pt x="377" y="568"/>
                    </a:cubicBezTo>
                    <a:lnTo>
                      <a:pt x="37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4"/>
              <p:cNvSpPr/>
              <p:nvPr/>
            </p:nvSpPr>
            <p:spPr>
              <a:xfrm>
                <a:off x="4770839" y="1552473"/>
                <a:ext cx="602935" cy="658596"/>
              </a:xfrm>
              <a:custGeom>
                <a:avLst/>
                <a:gdLst/>
                <a:ahLst/>
                <a:cxnLst/>
                <a:rect l="l" t="t" r="r" b="b"/>
                <a:pathLst>
                  <a:path w="3553" h="3881" extrusionOk="0">
                    <a:moveTo>
                      <a:pt x="2700" y="1"/>
                    </a:moveTo>
                    <a:lnTo>
                      <a:pt x="2430" y="258"/>
                    </a:lnTo>
                    <a:lnTo>
                      <a:pt x="2509" y="343"/>
                    </a:lnTo>
                    <a:cubicBezTo>
                      <a:pt x="3108" y="982"/>
                      <a:pt x="3149" y="1977"/>
                      <a:pt x="2594" y="2655"/>
                    </a:cubicBezTo>
                    <a:lnTo>
                      <a:pt x="2438" y="2850"/>
                    </a:lnTo>
                    <a:cubicBezTo>
                      <a:pt x="2093" y="3277"/>
                      <a:pt x="1588" y="3505"/>
                      <a:pt x="1072" y="3505"/>
                    </a:cubicBezTo>
                    <a:cubicBezTo>
                      <a:pt x="771" y="3505"/>
                      <a:pt x="467" y="3427"/>
                      <a:pt x="187" y="3268"/>
                    </a:cubicBezTo>
                    <a:lnTo>
                      <a:pt x="1" y="3591"/>
                    </a:lnTo>
                    <a:cubicBezTo>
                      <a:pt x="339" y="3782"/>
                      <a:pt x="707" y="3880"/>
                      <a:pt x="1076" y="3880"/>
                    </a:cubicBezTo>
                    <a:cubicBezTo>
                      <a:pt x="1697" y="3880"/>
                      <a:pt x="2309" y="3601"/>
                      <a:pt x="2731" y="3085"/>
                    </a:cubicBezTo>
                    <a:lnTo>
                      <a:pt x="2886" y="2891"/>
                    </a:lnTo>
                    <a:cubicBezTo>
                      <a:pt x="3552" y="2065"/>
                      <a:pt x="3507" y="862"/>
                      <a:pt x="2780" y="86"/>
                    </a:cubicBezTo>
                    <a:lnTo>
                      <a:pt x="270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64"/>
              <p:cNvSpPr/>
              <p:nvPr/>
            </p:nvSpPr>
            <p:spPr>
              <a:xfrm>
                <a:off x="5137894" y="3141011"/>
                <a:ext cx="523347" cy="1002743"/>
              </a:xfrm>
              <a:custGeom>
                <a:avLst/>
                <a:gdLst/>
                <a:ahLst/>
                <a:cxnLst/>
                <a:rect l="l" t="t" r="r" b="b"/>
                <a:pathLst>
                  <a:path w="3084" h="5909" extrusionOk="0">
                    <a:moveTo>
                      <a:pt x="1563" y="1"/>
                    </a:moveTo>
                    <a:cubicBezTo>
                      <a:pt x="1048" y="1"/>
                      <a:pt x="565" y="328"/>
                      <a:pt x="426" y="800"/>
                    </a:cubicBezTo>
                    <a:cubicBezTo>
                      <a:pt x="288" y="1265"/>
                      <a:pt x="484" y="1714"/>
                      <a:pt x="693" y="2135"/>
                    </a:cubicBezTo>
                    <a:lnTo>
                      <a:pt x="1478" y="3698"/>
                    </a:lnTo>
                    <a:cubicBezTo>
                      <a:pt x="1390" y="3681"/>
                      <a:pt x="1303" y="3673"/>
                      <a:pt x="1216" y="3673"/>
                    </a:cubicBezTo>
                    <a:cubicBezTo>
                      <a:pt x="960" y="3673"/>
                      <a:pt x="714" y="3746"/>
                      <a:pt x="515" y="3889"/>
                    </a:cubicBezTo>
                    <a:cubicBezTo>
                      <a:pt x="213" y="4106"/>
                      <a:pt x="27" y="4475"/>
                      <a:pt x="13" y="4883"/>
                    </a:cubicBezTo>
                    <a:cubicBezTo>
                      <a:pt x="0" y="5292"/>
                      <a:pt x="160" y="5673"/>
                      <a:pt x="448" y="5908"/>
                    </a:cubicBezTo>
                    <a:lnTo>
                      <a:pt x="781" y="5505"/>
                    </a:lnTo>
                    <a:cubicBezTo>
                      <a:pt x="621" y="5371"/>
                      <a:pt x="527" y="5145"/>
                      <a:pt x="537" y="4901"/>
                    </a:cubicBezTo>
                    <a:cubicBezTo>
                      <a:pt x="546" y="4657"/>
                      <a:pt x="652" y="4434"/>
                      <a:pt x="820" y="4315"/>
                    </a:cubicBezTo>
                    <a:cubicBezTo>
                      <a:pt x="933" y="4234"/>
                      <a:pt x="1072" y="4193"/>
                      <a:pt x="1221" y="4193"/>
                    </a:cubicBezTo>
                    <a:cubicBezTo>
                      <a:pt x="1302" y="4193"/>
                      <a:pt x="1386" y="4205"/>
                      <a:pt x="1469" y="4231"/>
                    </a:cubicBezTo>
                    <a:cubicBezTo>
                      <a:pt x="1656" y="4288"/>
                      <a:pt x="1811" y="4399"/>
                      <a:pt x="1904" y="4541"/>
                    </a:cubicBezTo>
                    <a:lnTo>
                      <a:pt x="1975" y="4683"/>
                    </a:lnTo>
                    <a:lnTo>
                      <a:pt x="2450" y="4470"/>
                    </a:lnTo>
                    <a:cubicBezTo>
                      <a:pt x="2428" y="4407"/>
                      <a:pt x="2397" y="4346"/>
                      <a:pt x="2361" y="4284"/>
                    </a:cubicBezTo>
                    <a:lnTo>
                      <a:pt x="1162" y="1900"/>
                    </a:lnTo>
                    <a:cubicBezTo>
                      <a:pt x="990" y="1558"/>
                      <a:pt x="843" y="1230"/>
                      <a:pt x="927" y="951"/>
                    </a:cubicBezTo>
                    <a:cubicBezTo>
                      <a:pt x="1002" y="701"/>
                      <a:pt x="1285" y="523"/>
                      <a:pt x="1576" y="523"/>
                    </a:cubicBezTo>
                    <a:cubicBezTo>
                      <a:pt x="1616" y="523"/>
                      <a:pt x="1655" y="526"/>
                      <a:pt x="1695" y="533"/>
                    </a:cubicBezTo>
                    <a:cubicBezTo>
                      <a:pt x="2015" y="595"/>
                      <a:pt x="2307" y="871"/>
                      <a:pt x="2436" y="1230"/>
                    </a:cubicBezTo>
                    <a:cubicBezTo>
                      <a:pt x="2583" y="1643"/>
                      <a:pt x="2512" y="2091"/>
                      <a:pt x="2428" y="2393"/>
                    </a:cubicBezTo>
                    <a:lnTo>
                      <a:pt x="2934" y="2531"/>
                    </a:lnTo>
                    <a:cubicBezTo>
                      <a:pt x="3084" y="1994"/>
                      <a:pt x="3084" y="1483"/>
                      <a:pt x="2930" y="1057"/>
                    </a:cubicBezTo>
                    <a:cubicBezTo>
                      <a:pt x="2738" y="525"/>
                      <a:pt x="2295" y="116"/>
                      <a:pt x="1793" y="23"/>
                    </a:cubicBezTo>
                    <a:cubicBezTo>
                      <a:pt x="1716" y="8"/>
                      <a:pt x="1639" y="1"/>
                      <a:pt x="15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4"/>
              <p:cNvSpPr/>
              <p:nvPr/>
            </p:nvSpPr>
            <p:spPr>
              <a:xfrm>
                <a:off x="5696539" y="3569667"/>
                <a:ext cx="617869" cy="728342"/>
              </a:xfrm>
              <a:custGeom>
                <a:avLst/>
                <a:gdLst/>
                <a:ahLst/>
                <a:cxnLst/>
                <a:rect l="l" t="t" r="r" b="b"/>
                <a:pathLst>
                  <a:path w="3641" h="4292" extrusionOk="0">
                    <a:moveTo>
                      <a:pt x="3503" y="0"/>
                    </a:moveTo>
                    <a:cubicBezTo>
                      <a:pt x="2473" y="284"/>
                      <a:pt x="1559" y="910"/>
                      <a:pt x="920" y="1758"/>
                    </a:cubicBezTo>
                    <a:cubicBezTo>
                      <a:pt x="765" y="1895"/>
                      <a:pt x="649" y="2073"/>
                      <a:pt x="591" y="2268"/>
                    </a:cubicBezTo>
                    <a:lnTo>
                      <a:pt x="1" y="4292"/>
                    </a:lnTo>
                    <a:lnTo>
                      <a:pt x="1070" y="2473"/>
                    </a:lnTo>
                    <a:cubicBezTo>
                      <a:pt x="1142" y="2348"/>
                      <a:pt x="1221" y="2228"/>
                      <a:pt x="1306" y="2113"/>
                    </a:cubicBezTo>
                    <a:cubicBezTo>
                      <a:pt x="1422" y="2024"/>
                      <a:pt x="1566" y="1969"/>
                      <a:pt x="1711" y="1969"/>
                    </a:cubicBezTo>
                    <a:cubicBezTo>
                      <a:pt x="1727" y="1969"/>
                      <a:pt x="1743" y="1970"/>
                      <a:pt x="1758" y="1971"/>
                    </a:cubicBezTo>
                    <a:cubicBezTo>
                      <a:pt x="2047" y="1998"/>
                      <a:pt x="2309" y="2233"/>
                      <a:pt x="2371" y="2526"/>
                    </a:cubicBezTo>
                    <a:cubicBezTo>
                      <a:pt x="2434" y="2813"/>
                      <a:pt x="2295" y="3147"/>
                      <a:pt x="2047" y="3319"/>
                    </a:cubicBezTo>
                    <a:cubicBezTo>
                      <a:pt x="1909" y="3414"/>
                      <a:pt x="1740" y="3463"/>
                      <a:pt x="1569" y="3463"/>
                    </a:cubicBezTo>
                    <a:cubicBezTo>
                      <a:pt x="1426" y="3463"/>
                      <a:pt x="1282" y="3429"/>
                      <a:pt x="1155" y="3360"/>
                    </a:cubicBezTo>
                    <a:lnTo>
                      <a:pt x="910" y="3821"/>
                    </a:lnTo>
                    <a:cubicBezTo>
                      <a:pt x="1111" y="3929"/>
                      <a:pt x="1339" y="3982"/>
                      <a:pt x="1565" y="3982"/>
                    </a:cubicBezTo>
                    <a:cubicBezTo>
                      <a:pt x="1841" y="3982"/>
                      <a:pt x="2116" y="3904"/>
                      <a:pt x="2340" y="3751"/>
                    </a:cubicBezTo>
                    <a:cubicBezTo>
                      <a:pt x="2766" y="3462"/>
                      <a:pt x="2993" y="2911"/>
                      <a:pt x="2886" y="2414"/>
                    </a:cubicBezTo>
                    <a:cubicBezTo>
                      <a:pt x="2780" y="1930"/>
                      <a:pt x="2375" y="1545"/>
                      <a:pt x="1896" y="1461"/>
                    </a:cubicBezTo>
                    <a:cubicBezTo>
                      <a:pt x="2393" y="1016"/>
                      <a:pt x="2993" y="683"/>
                      <a:pt x="3641" y="506"/>
                    </a:cubicBezTo>
                    <a:lnTo>
                      <a:pt x="350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4"/>
              <p:cNvSpPr/>
              <p:nvPr/>
            </p:nvSpPr>
            <p:spPr>
              <a:xfrm>
                <a:off x="1765666" y="4696967"/>
                <a:ext cx="506377" cy="1230986"/>
              </a:xfrm>
              <a:custGeom>
                <a:avLst/>
                <a:gdLst/>
                <a:ahLst/>
                <a:cxnLst/>
                <a:rect l="l" t="t" r="r" b="b"/>
                <a:pathLst>
                  <a:path w="2984" h="7254" extrusionOk="0">
                    <a:moveTo>
                      <a:pt x="2318" y="1"/>
                    </a:moveTo>
                    <a:cubicBezTo>
                      <a:pt x="2136" y="250"/>
                      <a:pt x="560" y="2487"/>
                      <a:pt x="357" y="3698"/>
                    </a:cubicBezTo>
                    <a:cubicBezTo>
                      <a:pt x="166" y="4857"/>
                      <a:pt x="6" y="7103"/>
                      <a:pt x="1" y="7195"/>
                    </a:cubicBezTo>
                    <a:lnTo>
                      <a:pt x="818" y="7254"/>
                    </a:lnTo>
                    <a:cubicBezTo>
                      <a:pt x="822" y="7232"/>
                      <a:pt x="982" y="4954"/>
                      <a:pt x="1168" y="3836"/>
                    </a:cubicBezTo>
                    <a:cubicBezTo>
                      <a:pt x="1311" y="2967"/>
                      <a:pt x="2526" y="1115"/>
                      <a:pt x="2983" y="476"/>
                    </a:cubicBezTo>
                    <a:lnTo>
                      <a:pt x="231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4"/>
              <p:cNvSpPr/>
              <p:nvPr/>
            </p:nvSpPr>
            <p:spPr>
              <a:xfrm>
                <a:off x="1243167" y="5082350"/>
                <a:ext cx="702039" cy="240122"/>
              </a:xfrm>
              <a:custGeom>
                <a:avLst/>
                <a:gdLst/>
                <a:ahLst/>
                <a:cxnLst/>
                <a:rect l="l" t="t" r="r" b="b"/>
                <a:pathLst>
                  <a:path w="4137" h="1415" extrusionOk="0">
                    <a:moveTo>
                      <a:pt x="1658" y="0"/>
                    </a:moveTo>
                    <a:cubicBezTo>
                      <a:pt x="721" y="0"/>
                      <a:pt x="50" y="333"/>
                      <a:pt x="0" y="358"/>
                    </a:cubicBezTo>
                    <a:lnTo>
                      <a:pt x="306" y="956"/>
                    </a:lnTo>
                    <a:cubicBezTo>
                      <a:pt x="316" y="952"/>
                      <a:pt x="870" y="678"/>
                      <a:pt x="1652" y="678"/>
                    </a:cubicBezTo>
                    <a:cubicBezTo>
                      <a:pt x="2255" y="678"/>
                      <a:pt x="2994" y="841"/>
                      <a:pt x="3724" y="1415"/>
                    </a:cubicBezTo>
                    <a:lnTo>
                      <a:pt x="4136" y="886"/>
                    </a:lnTo>
                    <a:cubicBezTo>
                      <a:pt x="3261" y="198"/>
                      <a:pt x="2381" y="0"/>
                      <a:pt x="165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4"/>
              <p:cNvSpPr/>
              <p:nvPr/>
            </p:nvSpPr>
            <p:spPr>
              <a:xfrm>
                <a:off x="1188185" y="5299733"/>
                <a:ext cx="463953" cy="752439"/>
              </a:xfrm>
              <a:custGeom>
                <a:avLst/>
                <a:gdLst/>
                <a:ahLst/>
                <a:cxnLst/>
                <a:rect l="l" t="t" r="r" b="b"/>
                <a:pathLst>
                  <a:path w="2734" h="4434" extrusionOk="0">
                    <a:moveTo>
                      <a:pt x="736" y="0"/>
                    </a:moveTo>
                    <a:lnTo>
                      <a:pt x="0" y="359"/>
                    </a:lnTo>
                    <a:lnTo>
                      <a:pt x="1998" y="4434"/>
                    </a:lnTo>
                    <a:lnTo>
                      <a:pt x="2734" y="4069"/>
                    </a:lnTo>
                    <a:lnTo>
                      <a:pt x="73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4"/>
              <p:cNvSpPr/>
              <p:nvPr/>
            </p:nvSpPr>
            <p:spPr>
              <a:xfrm>
                <a:off x="1795193" y="4448530"/>
                <a:ext cx="1078767" cy="593772"/>
              </a:xfrm>
              <a:custGeom>
                <a:avLst/>
                <a:gdLst/>
                <a:ahLst/>
                <a:cxnLst/>
                <a:rect l="l" t="t" r="r" b="b"/>
                <a:pathLst>
                  <a:path w="6357" h="3499" extrusionOk="0">
                    <a:moveTo>
                      <a:pt x="5992" y="0"/>
                    </a:moveTo>
                    <a:cubicBezTo>
                      <a:pt x="5581" y="1826"/>
                      <a:pt x="2370" y="3123"/>
                      <a:pt x="1293" y="3123"/>
                    </a:cubicBezTo>
                    <a:cubicBezTo>
                      <a:pt x="1264" y="3123"/>
                      <a:pt x="1237" y="3122"/>
                      <a:pt x="1212" y="3120"/>
                    </a:cubicBezTo>
                    <a:cubicBezTo>
                      <a:pt x="422" y="3067"/>
                      <a:pt x="422" y="2602"/>
                      <a:pt x="422" y="2548"/>
                    </a:cubicBezTo>
                    <a:lnTo>
                      <a:pt x="257" y="2541"/>
                    </a:lnTo>
                    <a:lnTo>
                      <a:pt x="257" y="2541"/>
                    </a:lnTo>
                    <a:lnTo>
                      <a:pt x="49" y="2526"/>
                    </a:lnTo>
                    <a:lnTo>
                      <a:pt x="49" y="2526"/>
                    </a:lnTo>
                    <a:cubicBezTo>
                      <a:pt x="49" y="2534"/>
                      <a:pt x="0" y="3409"/>
                      <a:pt x="1185" y="3493"/>
                    </a:cubicBezTo>
                    <a:cubicBezTo>
                      <a:pt x="1217" y="3498"/>
                      <a:pt x="1248" y="3498"/>
                      <a:pt x="1283" y="3498"/>
                    </a:cubicBezTo>
                    <a:cubicBezTo>
                      <a:pt x="1904" y="3498"/>
                      <a:pt x="3036" y="3134"/>
                      <a:pt x="3981" y="2624"/>
                    </a:cubicBezTo>
                    <a:cubicBezTo>
                      <a:pt x="4749" y="2206"/>
                      <a:pt x="6076" y="1328"/>
                      <a:pt x="6356" y="80"/>
                    </a:cubicBezTo>
                    <a:lnTo>
                      <a:pt x="599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4"/>
              <p:cNvSpPr/>
              <p:nvPr/>
            </p:nvSpPr>
            <p:spPr>
              <a:xfrm>
                <a:off x="2088261" y="3621424"/>
                <a:ext cx="244195" cy="319710"/>
              </a:xfrm>
              <a:custGeom>
                <a:avLst/>
                <a:gdLst/>
                <a:ahLst/>
                <a:cxnLst/>
                <a:rect l="l" t="t" r="r" b="b"/>
                <a:pathLst>
                  <a:path w="1439" h="1884" extrusionOk="0">
                    <a:moveTo>
                      <a:pt x="217" y="1"/>
                    </a:moveTo>
                    <a:lnTo>
                      <a:pt x="0" y="308"/>
                    </a:lnTo>
                    <a:lnTo>
                      <a:pt x="896" y="943"/>
                    </a:lnTo>
                    <a:lnTo>
                      <a:pt x="315" y="1644"/>
                    </a:lnTo>
                    <a:lnTo>
                      <a:pt x="603" y="1883"/>
                    </a:lnTo>
                    <a:lnTo>
                      <a:pt x="1438" y="867"/>
                    </a:lnTo>
                    <a:lnTo>
                      <a:pt x="217"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4"/>
              <p:cNvSpPr/>
              <p:nvPr/>
            </p:nvSpPr>
            <p:spPr>
              <a:xfrm>
                <a:off x="2275607" y="1887795"/>
                <a:ext cx="527420" cy="104873"/>
              </a:xfrm>
              <a:custGeom>
                <a:avLst/>
                <a:gdLst/>
                <a:ahLst/>
                <a:cxnLst/>
                <a:rect l="l" t="t" r="r" b="b"/>
                <a:pathLst>
                  <a:path w="3108" h="618" extrusionOk="0">
                    <a:moveTo>
                      <a:pt x="1" y="1"/>
                    </a:moveTo>
                    <a:lnTo>
                      <a:pt x="1" y="617"/>
                    </a:lnTo>
                    <a:lnTo>
                      <a:pt x="3108" y="617"/>
                    </a:lnTo>
                    <a:lnTo>
                      <a:pt x="310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4"/>
              <p:cNvSpPr/>
              <p:nvPr/>
            </p:nvSpPr>
            <p:spPr>
              <a:xfrm>
                <a:off x="5564005" y="4525912"/>
                <a:ext cx="1002743" cy="540487"/>
              </a:xfrm>
              <a:custGeom>
                <a:avLst/>
                <a:gdLst/>
                <a:ahLst/>
                <a:cxnLst/>
                <a:rect l="l" t="t" r="r" b="b"/>
                <a:pathLst>
                  <a:path w="5909" h="3185" extrusionOk="0">
                    <a:moveTo>
                      <a:pt x="5373" y="0"/>
                    </a:moveTo>
                    <a:cubicBezTo>
                      <a:pt x="1722" y="0"/>
                      <a:pt x="73" y="2719"/>
                      <a:pt x="1" y="2842"/>
                    </a:cubicBezTo>
                    <a:lnTo>
                      <a:pt x="583" y="3184"/>
                    </a:lnTo>
                    <a:cubicBezTo>
                      <a:pt x="595" y="3159"/>
                      <a:pt x="2103" y="673"/>
                      <a:pt x="5391" y="673"/>
                    </a:cubicBezTo>
                    <a:cubicBezTo>
                      <a:pt x="5543" y="673"/>
                      <a:pt x="5699" y="678"/>
                      <a:pt x="5860" y="689"/>
                    </a:cubicBezTo>
                    <a:lnTo>
                      <a:pt x="5909" y="19"/>
                    </a:lnTo>
                    <a:cubicBezTo>
                      <a:pt x="5725" y="6"/>
                      <a:pt x="5547" y="0"/>
                      <a:pt x="537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4"/>
              <p:cNvSpPr/>
              <p:nvPr/>
            </p:nvSpPr>
            <p:spPr>
              <a:xfrm>
                <a:off x="4662402" y="4273911"/>
                <a:ext cx="755833" cy="693045"/>
              </a:xfrm>
              <a:custGeom>
                <a:avLst/>
                <a:gdLst/>
                <a:ahLst/>
                <a:cxnLst/>
                <a:rect l="l" t="t" r="r" b="b"/>
                <a:pathLst>
                  <a:path w="4454" h="4084" extrusionOk="0">
                    <a:moveTo>
                      <a:pt x="107" y="0"/>
                    </a:moveTo>
                    <a:lnTo>
                      <a:pt x="1" y="666"/>
                    </a:lnTo>
                    <a:cubicBezTo>
                      <a:pt x="27" y="670"/>
                      <a:pt x="2917" y="1176"/>
                      <a:pt x="3809" y="4083"/>
                    </a:cubicBezTo>
                    <a:lnTo>
                      <a:pt x="4453" y="3883"/>
                    </a:lnTo>
                    <a:cubicBezTo>
                      <a:pt x="3441" y="581"/>
                      <a:pt x="246" y="22"/>
                      <a:pt x="10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4"/>
              <p:cNvSpPr/>
              <p:nvPr/>
            </p:nvSpPr>
            <p:spPr>
              <a:xfrm>
                <a:off x="4593844" y="4495706"/>
                <a:ext cx="528268" cy="1285289"/>
              </a:xfrm>
              <a:custGeom>
                <a:avLst/>
                <a:gdLst/>
                <a:ahLst/>
                <a:cxnLst/>
                <a:rect l="l" t="t" r="r" b="b"/>
                <a:pathLst>
                  <a:path w="3113" h="7574" extrusionOk="0">
                    <a:moveTo>
                      <a:pt x="1066" y="672"/>
                    </a:moveTo>
                    <a:cubicBezTo>
                      <a:pt x="1204" y="672"/>
                      <a:pt x="1363" y="721"/>
                      <a:pt x="1484" y="841"/>
                    </a:cubicBezTo>
                    <a:cubicBezTo>
                      <a:pt x="1816" y="1160"/>
                      <a:pt x="2029" y="1520"/>
                      <a:pt x="2150" y="1959"/>
                    </a:cubicBezTo>
                    <a:cubicBezTo>
                      <a:pt x="1865" y="1959"/>
                      <a:pt x="1492" y="1951"/>
                      <a:pt x="1355" y="1889"/>
                    </a:cubicBezTo>
                    <a:cubicBezTo>
                      <a:pt x="1044" y="1756"/>
                      <a:pt x="724" y="1351"/>
                      <a:pt x="707" y="1072"/>
                    </a:cubicBezTo>
                    <a:cubicBezTo>
                      <a:pt x="693" y="890"/>
                      <a:pt x="747" y="770"/>
                      <a:pt x="876" y="712"/>
                    </a:cubicBezTo>
                    <a:cubicBezTo>
                      <a:pt x="929" y="685"/>
                      <a:pt x="996" y="672"/>
                      <a:pt x="1066" y="672"/>
                    </a:cubicBezTo>
                    <a:close/>
                    <a:moveTo>
                      <a:pt x="1070" y="0"/>
                    </a:moveTo>
                    <a:cubicBezTo>
                      <a:pt x="903" y="0"/>
                      <a:pt x="738" y="34"/>
                      <a:pt x="587" y="105"/>
                    </a:cubicBezTo>
                    <a:cubicBezTo>
                      <a:pt x="210" y="282"/>
                      <a:pt x="1" y="659"/>
                      <a:pt x="37" y="1121"/>
                    </a:cubicBezTo>
                    <a:cubicBezTo>
                      <a:pt x="77" y="1711"/>
                      <a:pt x="613" y="2301"/>
                      <a:pt x="1084" y="2506"/>
                    </a:cubicBezTo>
                    <a:cubicBezTo>
                      <a:pt x="1351" y="2621"/>
                      <a:pt x="1795" y="2635"/>
                      <a:pt x="2274" y="2635"/>
                    </a:cubicBezTo>
                    <a:cubicBezTo>
                      <a:pt x="2278" y="2674"/>
                      <a:pt x="2283" y="2709"/>
                      <a:pt x="2291" y="2750"/>
                    </a:cubicBezTo>
                    <a:cubicBezTo>
                      <a:pt x="2340" y="3082"/>
                      <a:pt x="2393" y="3424"/>
                      <a:pt x="2412" y="3739"/>
                    </a:cubicBezTo>
                    <a:cubicBezTo>
                      <a:pt x="2434" y="4104"/>
                      <a:pt x="2381" y="4440"/>
                      <a:pt x="2327" y="4796"/>
                    </a:cubicBezTo>
                    <a:cubicBezTo>
                      <a:pt x="2295" y="4978"/>
                      <a:pt x="2269" y="5164"/>
                      <a:pt x="2248" y="5359"/>
                    </a:cubicBezTo>
                    <a:cubicBezTo>
                      <a:pt x="2176" y="6074"/>
                      <a:pt x="2172" y="6784"/>
                      <a:pt x="2172" y="7574"/>
                    </a:cubicBezTo>
                    <a:lnTo>
                      <a:pt x="2846" y="7570"/>
                    </a:lnTo>
                    <a:cubicBezTo>
                      <a:pt x="2842" y="6802"/>
                      <a:pt x="2846" y="6109"/>
                      <a:pt x="2918" y="5431"/>
                    </a:cubicBezTo>
                    <a:cubicBezTo>
                      <a:pt x="2935" y="5249"/>
                      <a:pt x="2961" y="5071"/>
                      <a:pt x="2993" y="4898"/>
                    </a:cubicBezTo>
                    <a:cubicBezTo>
                      <a:pt x="3051" y="4525"/>
                      <a:pt x="3112" y="4139"/>
                      <a:pt x="3086" y="3700"/>
                    </a:cubicBezTo>
                    <a:cubicBezTo>
                      <a:pt x="3063" y="3354"/>
                      <a:pt x="3010" y="2994"/>
                      <a:pt x="2953" y="2647"/>
                    </a:cubicBezTo>
                    <a:cubicBezTo>
                      <a:pt x="2935" y="2510"/>
                      <a:pt x="2913" y="2377"/>
                      <a:pt x="2895" y="2248"/>
                    </a:cubicBezTo>
                    <a:cubicBezTo>
                      <a:pt x="2789" y="1484"/>
                      <a:pt x="2478" y="867"/>
                      <a:pt x="1955" y="357"/>
                    </a:cubicBezTo>
                    <a:cubicBezTo>
                      <a:pt x="1713" y="124"/>
                      <a:pt x="1389" y="0"/>
                      <a:pt x="107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4"/>
              <p:cNvSpPr/>
              <p:nvPr/>
            </p:nvSpPr>
            <p:spPr>
              <a:xfrm>
                <a:off x="5881848" y="5075053"/>
                <a:ext cx="762451" cy="725457"/>
              </a:xfrm>
              <a:custGeom>
                <a:avLst/>
                <a:gdLst/>
                <a:ahLst/>
                <a:cxnLst/>
                <a:rect l="l" t="t" r="r" b="b"/>
                <a:pathLst>
                  <a:path w="4493" h="4275" extrusionOk="0">
                    <a:moveTo>
                      <a:pt x="1786" y="0"/>
                    </a:moveTo>
                    <a:cubicBezTo>
                      <a:pt x="1223" y="0"/>
                      <a:pt x="727" y="393"/>
                      <a:pt x="613" y="964"/>
                    </a:cubicBezTo>
                    <a:lnTo>
                      <a:pt x="1" y="3996"/>
                    </a:lnTo>
                    <a:lnTo>
                      <a:pt x="586" y="4111"/>
                    </a:lnTo>
                    <a:lnTo>
                      <a:pt x="1199" y="1085"/>
                    </a:lnTo>
                    <a:cubicBezTo>
                      <a:pt x="1259" y="796"/>
                      <a:pt x="1506" y="600"/>
                      <a:pt x="1792" y="600"/>
                    </a:cubicBezTo>
                    <a:cubicBezTo>
                      <a:pt x="1828" y="600"/>
                      <a:pt x="1864" y="603"/>
                      <a:pt x="1901" y="610"/>
                    </a:cubicBezTo>
                    <a:lnTo>
                      <a:pt x="3360" y="862"/>
                    </a:lnTo>
                    <a:cubicBezTo>
                      <a:pt x="3663" y="915"/>
                      <a:pt x="3880" y="1186"/>
                      <a:pt x="3866" y="1488"/>
                    </a:cubicBezTo>
                    <a:lnTo>
                      <a:pt x="3733" y="4248"/>
                    </a:lnTo>
                    <a:lnTo>
                      <a:pt x="4333" y="4275"/>
                    </a:lnTo>
                    <a:lnTo>
                      <a:pt x="4462" y="1519"/>
                    </a:lnTo>
                    <a:cubicBezTo>
                      <a:pt x="4493" y="915"/>
                      <a:pt x="4062" y="378"/>
                      <a:pt x="3467" y="276"/>
                    </a:cubicBezTo>
                    <a:lnTo>
                      <a:pt x="2002" y="19"/>
                    </a:lnTo>
                    <a:cubicBezTo>
                      <a:pt x="1929" y="6"/>
                      <a:pt x="1857" y="0"/>
                      <a:pt x="178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4"/>
              <p:cNvSpPr/>
              <p:nvPr/>
            </p:nvSpPr>
            <p:spPr>
              <a:xfrm>
                <a:off x="6192225" y="5185866"/>
                <a:ext cx="186158" cy="619226"/>
              </a:xfrm>
              <a:custGeom>
                <a:avLst/>
                <a:gdLst/>
                <a:ahLst/>
                <a:cxnLst/>
                <a:rect l="l" t="t" r="r" b="b"/>
                <a:pathLst>
                  <a:path w="1097" h="3649" extrusionOk="0">
                    <a:moveTo>
                      <a:pt x="507" y="0"/>
                    </a:moveTo>
                    <a:lnTo>
                      <a:pt x="1" y="3564"/>
                    </a:lnTo>
                    <a:lnTo>
                      <a:pt x="591" y="3649"/>
                    </a:lnTo>
                    <a:lnTo>
                      <a:pt x="1097" y="86"/>
                    </a:lnTo>
                    <a:lnTo>
                      <a:pt x="507"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6" name="Google Shape;246;p64"/>
            <p:cNvSpPr/>
            <p:nvPr/>
          </p:nvSpPr>
          <p:spPr>
            <a:xfrm>
              <a:off x="-531102" y="-214000"/>
              <a:ext cx="5020575" cy="2140750"/>
            </a:xfrm>
            <a:custGeom>
              <a:avLst/>
              <a:gdLst/>
              <a:ahLst/>
              <a:cxnLst/>
              <a:rect l="l" t="t" r="r" b="b"/>
              <a:pathLst>
                <a:path w="200823" h="85630" extrusionOk="0">
                  <a:moveTo>
                    <a:pt x="0" y="1971"/>
                  </a:moveTo>
                  <a:lnTo>
                    <a:pt x="7882" y="53529"/>
                  </a:lnTo>
                  <a:lnTo>
                    <a:pt x="17734" y="52051"/>
                  </a:lnTo>
                  <a:lnTo>
                    <a:pt x="25779" y="51476"/>
                  </a:lnTo>
                  <a:lnTo>
                    <a:pt x="30541" y="51641"/>
                  </a:lnTo>
                  <a:lnTo>
                    <a:pt x="38915" y="52215"/>
                  </a:lnTo>
                  <a:lnTo>
                    <a:pt x="46140" y="53447"/>
                  </a:lnTo>
                  <a:lnTo>
                    <a:pt x="55171" y="55746"/>
                  </a:lnTo>
                  <a:lnTo>
                    <a:pt x="68471" y="60836"/>
                  </a:lnTo>
                  <a:lnTo>
                    <a:pt x="73479" y="63134"/>
                  </a:lnTo>
                  <a:lnTo>
                    <a:pt x="77994" y="65269"/>
                  </a:lnTo>
                  <a:lnTo>
                    <a:pt x="86697" y="69538"/>
                  </a:lnTo>
                  <a:lnTo>
                    <a:pt x="97944" y="74464"/>
                  </a:lnTo>
                  <a:lnTo>
                    <a:pt x="103034" y="76517"/>
                  </a:lnTo>
                  <a:lnTo>
                    <a:pt x="113789" y="79801"/>
                  </a:lnTo>
                  <a:lnTo>
                    <a:pt x="131769" y="83413"/>
                  </a:lnTo>
                  <a:lnTo>
                    <a:pt x="141548" y="84726"/>
                  </a:lnTo>
                  <a:lnTo>
                    <a:pt x="153042" y="85630"/>
                  </a:lnTo>
                  <a:lnTo>
                    <a:pt x="183993" y="77255"/>
                  </a:lnTo>
                  <a:lnTo>
                    <a:pt x="200823" y="0"/>
                  </a:lnTo>
                  <a:lnTo>
                    <a:pt x="124635" y="66500"/>
                  </a:lnTo>
                  <a:lnTo>
                    <a:pt x="58701" y="1642"/>
                  </a:lnTo>
                  <a:close/>
                </a:path>
              </a:pathLst>
            </a:custGeom>
            <a:solidFill>
              <a:schemeClr val="accent3"/>
            </a:solidFill>
            <a:ln>
              <a:noFill/>
            </a:ln>
          </p:spPr>
        </p:sp>
      </p:grpSp>
      <p:sp>
        <p:nvSpPr>
          <p:cNvPr id="247" name="Google Shape;247;p64"/>
          <p:cNvSpPr/>
          <p:nvPr/>
        </p:nvSpPr>
        <p:spPr>
          <a:xfrm rot="10800000" flipH="1">
            <a:off x="-17150" y="4050"/>
            <a:ext cx="9186900" cy="5166000"/>
          </a:xfrm>
          <a:prstGeom prst="rect">
            <a:avLst/>
          </a:prstGeom>
          <a:solidFill>
            <a:srgbClr val="00ABBF">
              <a:alpha val="5372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4"/>
          <p:cNvSpPr txBox="1">
            <a:spLocks noGrp="1"/>
          </p:cNvSpPr>
          <p:nvPr>
            <p:ph type="subTitle" idx="1"/>
          </p:nvPr>
        </p:nvSpPr>
        <p:spPr>
          <a:xfrm>
            <a:off x="3666095" y="3269800"/>
            <a:ext cx="1828800" cy="91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249" name="Google Shape;249;p64"/>
          <p:cNvSpPr txBox="1">
            <a:spLocks noGrp="1"/>
          </p:cNvSpPr>
          <p:nvPr>
            <p:ph type="subTitle" idx="2"/>
          </p:nvPr>
        </p:nvSpPr>
        <p:spPr>
          <a:xfrm>
            <a:off x="966975" y="2142778"/>
            <a:ext cx="1828800" cy="91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250" name="Google Shape;250;p64"/>
          <p:cNvSpPr txBox="1">
            <a:spLocks noGrp="1"/>
          </p:cNvSpPr>
          <p:nvPr>
            <p:ph type="subTitle" idx="3"/>
          </p:nvPr>
        </p:nvSpPr>
        <p:spPr>
          <a:xfrm>
            <a:off x="6372151" y="1334404"/>
            <a:ext cx="1828800" cy="914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251" name="Google Shape;251;p64"/>
          <p:cNvSpPr txBox="1">
            <a:spLocks noGrp="1"/>
          </p:cNvSpPr>
          <p:nvPr>
            <p:ph type="title"/>
          </p:nvPr>
        </p:nvSpPr>
        <p:spPr>
          <a:xfrm>
            <a:off x="943571" y="1637913"/>
            <a:ext cx="731400" cy="457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0"/>
              <a:buNone/>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52" name="Google Shape;252;p64"/>
          <p:cNvSpPr txBox="1">
            <a:spLocks noGrp="1"/>
          </p:cNvSpPr>
          <p:nvPr>
            <p:ph type="title" idx="4"/>
          </p:nvPr>
        </p:nvSpPr>
        <p:spPr>
          <a:xfrm>
            <a:off x="3849225" y="2765793"/>
            <a:ext cx="731400" cy="457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0"/>
              <a:buNone/>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53" name="Google Shape;253;p64"/>
          <p:cNvSpPr txBox="1">
            <a:spLocks noGrp="1"/>
          </p:cNvSpPr>
          <p:nvPr>
            <p:ph type="title" idx="5"/>
          </p:nvPr>
        </p:nvSpPr>
        <p:spPr>
          <a:xfrm>
            <a:off x="6553104" y="833644"/>
            <a:ext cx="731400" cy="4572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2000"/>
              <a:buNone/>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254" name="Google Shape;254;p64"/>
          <p:cNvSpPr txBox="1">
            <a:spLocks noGrp="1"/>
          </p:cNvSpPr>
          <p:nvPr>
            <p:ph type="title" idx="6"/>
          </p:nvPr>
        </p:nvSpPr>
        <p:spPr>
          <a:xfrm>
            <a:off x="713232" y="393192"/>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4 Columns">
  <p:cSld name="TITLE_AND_TWO_COLUMNS_1_1">
    <p:spTree>
      <p:nvGrpSpPr>
        <p:cNvPr id="1" name="Shape 255"/>
        <p:cNvGrpSpPr/>
        <p:nvPr/>
      </p:nvGrpSpPr>
      <p:grpSpPr>
        <a:xfrm>
          <a:off x="0" y="0"/>
          <a:ext cx="0" cy="0"/>
          <a:chOff x="0" y="0"/>
          <a:chExt cx="0" cy="0"/>
        </a:xfrm>
      </p:grpSpPr>
      <p:sp>
        <p:nvSpPr>
          <p:cNvPr id="256" name="Google Shape;256;p71"/>
          <p:cNvSpPr/>
          <p:nvPr/>
        </p:nvSpPr>
        <p:spPr>
          <a:xfrm>
            <a:off x="-447675" y="2941300"/>
            <a:ext cx="9810600" cy="2578500"/>
          </a:xfrm>
          <a:prstGeom prst="rect">
            <a:avLst/>
          </a:prstGeom>
          <a:solidFill>
            <a:srgbClr val="336574">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71"/>
          <p:cNvSpPr txBox="1">
            <a:spLocks noGrp="1"/>
          </p:cNvSpPr>
          <p:nvPr>
            <p:ph type="title"/>
          </p:nvPr>
        </p:nvSpPr>
        <p:spPr>
          <a:xfrm>
            <a:off x="713232" y="389211"/>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58" name="Google Shape;258;p71"/>
          <p:cNvSpPr txBox="1">
            <a:spLocks noGrp="1"/>
          </p:cNvSpPr>
          <p:nvPr>
            <p:ph type="subTitle" idx="1"/>
          </p:nvPr>
        </p:nvSpPr>
        <p:spPr>
          <a:xfrm>
            <a:off x="823425" y="1625000"/>
            <a:ext cx="1676400" cy="2631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9pPr>
          </a:lstStyle>
          <a:p>
            <a:endParaRPr/>
          </a:p>
        </p:txBody>
      </p:sp>
      <p:sp>
        <p:nvSpPr>
          <p:cNvPr id="259" name="Google Shape;259;p71"/>
          <p:cNvSpPr txBox="1">
            <a:spLocks noGrp="1"/>
          </p:cNvSpPr>
          <p:nvPr>
            <p:ph type="subTitle" idx="2"/>
          </p:nvPr>
        </p:nvSpPr>
        <p:spPr>
          <a:xfrm>
            <a:off x="814302" y="1917582"/>
            <a:ext cx="1676400" cy="87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260" name="Google Shape;260;p71"/>
          <p:cNvSpPr txBox="1">
            <a:spLocks noGrp="1"/>
          </p:cNvSpPr>
          <p:nvPr>
            <p:ph type="subTitle" idx="3"/>
          </p:nvPr>
        </p:nvSpPr>
        <p:spPr>
          <a:xfrm>
            <a:off x="814302" y="3708708"/>
            <a:ext cx="1676400" cy="87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261" name="Google Shape;261;p71"/>
          <p:cNvSpPr txBox="1">
            <a:spLocks noGrp="1"/>
          </p:cNvSpPr>
          <p:nvPr>
            <p:ph type="subTitle" idx="4"/>
          </p:nvPr>
        </p:nvSpPr>
        <p:spPr>
          <a:xfrm>
            <a:off x="823425" y="3436718"/>
            <a:ext cx="1676400" cy="2631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9pPr>
          </a:lstStyle>
          <a:p>
            <a:endParaRPr/>
          </a:p>
        </p:txBody>
      </p:sp>
      <p:sp>
        <p:nvSpPr>
          <p:cNvPr id="262" name="Google Shape;262;p71"/>
          <p:cNvSpPr txBox="1">
            <a:spLocks noGrp="1"/>
          </p:cNvSpPr>
          <p:nvPr>
            <p:ph type="subTitle" idx="5"/>
          </p:nvPr>
        </p:nvSpPr>
        <p:spPr>
          <a:xfrm>
            <a:off x="6677100" y="1623725"/>
            <a:ext cx="1655700" cy="2631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9pPr>
          </a:lstStyle>
          <a:p>
            <a:endParaRPr/>
          </a:p>
        </p:txBody>
      </p:sp>
      <p:sp>
        <p:nvSpPr>
          <p:cNvPr id="263" name="Google Shape;263;p71"/>
          <p:cNvSpPr txBox="1">
            <a:spLocks noGrp="1"/>
          </p:cNvSpPr>
          <p:nvPr>
            <p:ph type="subTitle" idx="6"/>
          </p:nvPr>
        </p:nvSpPr>
        <p:spPr>
          <a:xfrm>
            <a:off x="6677219" y="3440043"/>
            <a:ext cx="1655700" cy="2631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1pPr>
            <a:lvl2pPr lvl="1"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2pPr>
            <a:lvl3pPr lvl="2"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3pPr>
            <a:lvl4pPr lvl="3"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4pPr>
            <a:lvl5pPr lvl="4"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5pPr>
            <a:lvl6pPr lvl="5"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6pPr>
            <a:lvl7pPr lvl="6"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7pPr>
            <a:lvl8pPr lvl="7"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8pPr>
            <a:lvl9pPr lvl="8" algn="ctr">
              <a:lnSpc>
                <a:spcPct val="100000"/>
              </a:lnSpc>
              <a:spcBef>
                <a:spcPts val="0"/>
              </a:spcBef>
              <a:spcAft>
                <a:spcPts val="0"/>
              </a:spcAft>
              <a:buSzPts val="1400"/>
              <a:buNone/>
              <a:defRPr sz="1200">
                <a:solidFill>
                  <a:schemeClr val="accent4"/>
                </a:solidFill>
                <a:latin typeface="Krona One"/>
                <a:ea typeface="Krona One"/>
                <a:cs typeface="Krona One"/>
                <a:sym typeface="Krona One"/>
              </a:defRPr>
            </a:lvl9pPr>
          </a:lstStyle>
          <a:p>
            <a:endParaRPr/>
          </a:p>
        </p:txBody>
      </p:sp>
      <p:sp>
        <p:nvSpPr>
          <p:cNvPr id="264" name="Google Shape;264;p71"/>
          <p:cNvSpPr txBox="1">
            <a:spLocks noGrp="1"/>
          </p:cNvSpPr>
          <p:nvPr>
            <p:ph type="subTitle" idx="7"/>
          </p:nvPr>
        </p:nvSpPr>
        <p:spPr>
          <a:xfrm>
            <a:off x="6677111" y="3707588"/>
            <a:ext cx="1676400" cy="87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265" name="Google Shape;265;p71"/>
          <p:cNvSpPr txBox="1">
            <a:spLocks noGrp="1"/>
          </p:cNvSpPr>
          <p:nvPr>
            <p:ph type="subTitle" idx="8"/>
          </p:nvPr>
        </p:nvSpPr>
        <p:spPr>
          <a:xfrm>
            <a:off x="6676991" y="1917576"/>
            <a:ext cx="1676400" cy="877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266" name="Google Shape;266;p71"/>
          <p:cNvSpPr/>
          <p:nvPr/>
        </p:nvSpPr>
        <p:spPr>
          <a:xfrm rot="10800000">
            <a:off x="5995800" y="0"/>
            <a:ext cx="3148200" cy="1212900"/>
          </a:xfrm>
          <a:prstGeom prst="rtTriangle">
            <a:avLst/>
          </a:prstGeom>
          <a:solidFill>
            <a:srgbClr val="336574">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67"/>
        <p:cNvGrpSpPr/>
        <p:nvPr/>
      </p:nvGrpSpPr>
      <p:grpSpPr>
        <a:xfrm>
          <a:off x="0" y="0"/>
          <a:ext cx="0" cy="0"/>
          <a:chOff x="0" y="0"/>
          <a:chExt cx="0" cy="0"/>
        </a:xfrm>
      </p:grpSpPr>
      <p:sp>
        <p:nvSpPr>
          <p:cNvPr id="268" name="Google Shape;268;p67"/>
          <p:cNvSpPr txBox="1">
            <a:spLocks noGrp="1"/>
          </p:cNvSpPr>
          <p:nvPr>
            <p:ph type="title"/>
          </p:nvPr>
        </p:nvSpPr>
        <p:spPr>
          <a:xfrm>
            <a:off x="713232" y="389211"/>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69" name="Google Shape;269;p67"/>
          <p:cNvSpPr txBox="1">
            <a:spLocks noGrp="1"/>
          </p:cNvSpPr>
          <p:nvPr>
            <p:ph type="subTitle" idx="1"/>
          </p:nvPr>
        </p:nvSpPr>
        <p:spPr>
          <a:xfrm>
            <a:off x="999125" y="2910988"/>
            <a:ext cx="1947900" cy="4257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solidFill>
                  <a:srgbClr val="FFFFFF"/>
                </a:solidFill>
                <a:latin typeface="Krona One"/>
                <a:ea typeface="Krona One"/>
                <a:cs typeface="Krona One"/>
                <a:sym typeface="Krona One"/>
              </a:defRPr>
            </a:lvl1pPr>
            <a:lvl2pPr lvl="1" algn="ctr">
              <a:lnSpc>
                <a:spcPct val="115000"/>
              </a:lnSpc>
              <a:spcBef>
                <a:spcPts val="1600"/>
              </a:spcBef>
              <a:spcAft>
                <a:spcPts val="0"/>
              </a:spcAft>
              <a:buSzPts val="1400"/>
              <a:buNone/>
              <a:defRPr sz="1600">
                <a:solidFill>
                  <a:srgbClr val="FFFFFF"/>
                </a:solidFill>
                <a:latin typeface="Krona One"/>
                <a:ea typeface="Krona One"/>
                <a:cs typeface="Krona One"/>
                <a:sym typeface="Krona One"/>
              </a:defRPr>
            </a:lvl2pPr>
            <a:lvl3pPr lvl="2" algn="ctr">
              <a:lnSpc>
                <a:spcPct val="115000"/>
              </a:lnSpc>
              <a:spcBef>
                <a:spcPts val="1600"/>
              </a:spcBef>
              <a:spcAft>
                <a:spcPts val="0"/>
              </a:spcAft>
              <a:buSzPts val="1400"/>
              <a:buNone/>
              <a:defRPr sz="1600">
                <a:solidFill>
                  <a:srgbClr val="FFFFFF"/>
                </a:solidFill>
                <a:latin typeface="Krona One"/>
                <a:ea typeface="Krona One"/>
                <a:cs typeface="Krona One"/>
                <a:sym typeface="Krona One"/>
              </a:defRPr>
            </a:lvl3pPr>
            <a:lvl4pPr lvl="3" algn="ctr">
              <a:lnSpc>
                <a:spcPct val="115000"/>
              </a:lnSpc>
              <a:spcBef>
                <a:spcPts val="1600"/>
              </a:spcBef>
              <a:spcAft>
                <a:spcPts val="0"/>
              </a:spcAft>
              <a:buSzPts val="1400"/>
              <a:buNone/>
              <a:defRPr sz="1600">
                <a:solidFill>
                  <a:srgbClr val="FFFFFF"/>
                </a:solidFill>
                <a:latin typeface="Krona One"/>
                <a:ea typeface="Krona One"/>
                <a:cs typeface="Krona One"/>
                <a:sym typeface="Krona One"/>
              </a:defRPr>
            </a:lvl4pPr>
            <a:lvl5pPr lvl="4" algn="ctr">
              <a:lnSpc>
                <a:spcPct val="115000"/>
              </a:lnSpc>
              <a:spcBef>
                <a:spcPts val="1600"/>
              </a:spcBef>
              <a:spcAft>
                <a:spcPts val="0"/>
              </a:spcAft>
              <a:buSzPts val="1400"/>
              <a:buNone/>
              <a:defRPr sz="1600">
                <a:solidFill>
                  <a:srgbClr val="FFFFFF"/>
                </a:solidFill>
                <a:latin typeface="Krona One"/>
                <a:ea typeface="Krona One"/>
                <a:cs typeface="Krona One"/>
                <a:sym typeface="Krona One"/>
              </a:defRPr>
            </a:lvl5pPr>
            <a:lvl6pPr lvl="5" algn="ctr">
              <a:lnSpc>
                <a:spcPct val="115000"/>
              </a:lnSpc>
              <a:spcBef>
                <a:spcPts val="1600"/>
              </a:spcBef>
              <a:spcAft>
                <a:spcPts val="0"/>
              </a:spcAft>
              <a:buSzPts val="1400"/>
              <a:buNone/>
              <a:defRPr sz="1600">
                <a:solidFill>
                  <a:srgbClr val="FFFFFF"/>
                </a:solidFill>
                <a:latin typeface="Krona One"/>
                <a:ea typeface="Krona One"/>
                <a:cs typeface="Krona One"/>
                <a:sym typeface="Krona One"/>
              </a:defRPr>
            </a:lvl6pPr>
            <a:lvl7pPr lvl="6" algn="ctr">
              <a:lnSpc>
                <a:spcPct val="115000"/>
              </a:lnSpc>
              <a:spcBef>
                <a:spcPts val="1600"/>
              </a:spcBef>
              <a:spcAft>
                <a:spcPts val="0"/>
              </a:spcAft>
              <a:buSzPts val="1400"/>
              <a:buNone/>
              <a:defRPr sz="1600">
                <a:solidFill>
                  <a:srgbClr val="FFFFFF"/>
                </a:solidFill>
                <a:latin typeface="Krona One"/>
                <a:ea typeface="Krona One"/>
                <a:cs typeface="Krona One"/>
                <a:sym typeface="Krona One"/>
              </a:defRPr>
            </a:lvl7pPr>
            <a:lvl8pPr lvl="7" algn="ctr">
              <a:lnSpc>
                <a:spcPct val="115000"/>
              </a:lnSpc>
              <a:spcBef>
                <a:spcPts val="1600"/>
              </a:spcBef>
              <a:spcAft>
                <a:spcPts val="0"/>
              </a:spcAft>
              <a:buSzPts val="1400"/>
              <a:buNone/>
              <a:defRPr sz="1600">
                <a:solidFill>
                  <a:srgbClr val="FFFFFF"/>
                </a:solidFill>
                <a:latin typeface="Krona One"/>
                <a:ea typeface="Krona One"/>
                <a:cs typeface="Krona One"/>
                <a:sym typeface="Krona One"/>
              </a:defRPr>
            </a:lvl8pPr>
            <a:lvl9pPr lvl="8" algn="ctr">
              <a:lnSpc>
                <a:spcPct val="115000"/>
              </a:lnSpc>
              <a:spcBef>
                <a:spcPts val="1600"/>
              </a:spcBef>
              <a:spcAft>
                <a:spcPts val="1600"/>
              </a:spcAft>
              <a:buSzPts val="1400"/>
              <a:buNone/>
              <a:defRPr sz="1600">
                <a:solidFill>
                  <a:srgbClr val="FFFFFF"/>
                </a:solidFill>
                <a:latin typeface="Krona One"/>
                <a:ea typeface="Krona One"/>
                <a:cs typeface="Krona One"/>
                <a:sym typeface="Krona One"/>
              </a:defRPr>
            </a:lvl9pPr>
          </a:lstStyle>
          <a:p>
            <a:endParaRPr/>
          </a:p>
        </p:txBody>
      </p:sp>
      <p:sp>
        <p:nvSpPr>
          <p:cNvPr id="270" name="Google Shape;270;p67"/>
          <p:cNvSpPr txBox="1">
            <a:spLocks noGrp="1"/>
          </p:cNvSpPr>
          <p:nvPr>
            <p:ph type="subTitle" idx="2"/>
          </p:nvPr>
        </p:nvSpPr>
        <p:spPr>
          <a:xfrm>
            <a:off x="760632" y="3254746"/>
            <a:ext cx="2425200" cy="78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271" name="Google Shape;271;p67"/>
          <p:cNvSpPr txBox="1">
            <a:spLocks noGrp="1"/>
          </p:cNvSpPr>
          <p:nvPr>
            <p:ph type="subTitle" idx="3"/>
          </p:nvPr>
        </p:nvSpPr>
        <p:spPr>
          <a:xfrm>
            <a:off x="3604305" y="2910988"/>
            <a:ext cx="1947900" cy="42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1pPr>
            <a:lvl2pPr lvl="1"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2pPr>
            <a:lvl3pPr lvl="2"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3pPr>
            <a:lvl4pPr lvl="3"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4pPr>
            <a:lvl5pPr lvl="4"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5pPr>
            <a:lvl6pPr lvl="5"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6pPr>
            <a:lvl7pPr lvl="6"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7pPr>
            <a:lvl8pPr lvl="7"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8pPr>
            <a:lvl9pPr lvl="8"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9pPr>
          </a:lstStyle>
          <a:p>
            <a:endParaRPr/>
          </a:p>
        </p:txBody>
      </p:sp>
      <p:sp>
        <p:nvSpPr>
          <p:cNvPr id="272" name="Google Shape;272;p67"/>
          <p:cNvSpPr txBox="1">
            <a:spLocks noGrp="1"/>
          </p:cNvSpPr>
          <p:nvPr>
            <p:ph type="subTitle" idx="4"/>
          </p:nvPr>
        </p:nvSpPr>
        <p:spPr>
          <a:xfrm>
            <a:off x="5963270" y="3254746"/>
            <a:ext cx="2425200" cy="78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273" name="Google Shape;273;p67"/>
          <p:cNvSpPr txBox="1">
            <a:spLocks noGrp="1"/>
          </p:cNvSpPr>
          <p:nvPr>
            <p:ph type="subTitle" idx="5"/>
          </p:nvPr>
        </p:nvSpPr>
        <p:spPr>
          <a:xfrm>
            <a:off x="3361951" y="3254746"/>
            <a:ext cx="2425200" cy="783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solidFill>
                  <a:srgbClr val="FFFFFF"/>
                </a:solidFill>
              </a:defRPr>
            </a:lvl1pPr>
            <a:lvl2pPr lvl="1" algn="ctr">
              <a:lnSpc>
                <a:spcPct val="100000"/>
              </a:lnSpc>
              <a:spcBef>
                <a:spcPts val="0"/>
              </a:spcBef>
              <a:spcAft>
                <a:spcPts val="0"/>
              </a:spcAft>
              <a:buSzPts val="1400"/>
              <a:buNone/>
              <a:defRPr>
                <a:solidFill>
                  <a:srgbClr val="FFFFFF"/>
                </a:solidFill>
              </a:defRPr>
            </a:lvl2pPr>
            <a:lvl3pPr lvl="2" algn="ctr">
              <a:lnSpc>
                <a:spcPct val="100000"/>
              </a:lnSpc>
              <a:spcBef>
                <a:spcPts val="0"/>
              </a:spcBef>
              <a:spcAft>
                <a:spcPts val="0"/>
              </a:spcAft>
              <a:buSzPts val="1400"/>
              <a:buNone/>
              <a:defRPr>
                <a:solidFill>
                  <a:srgbClr val="FFFFFF"/>
                </a:solidFill>
              </a:defRPr>
            </a:lvl3pPr>
            <a:lvl4pPr lvl="3" algn="ctr">
              <a:lnSpc>
                <a:spcPct val="100000"/>
              </a:lnSpc>
              <a:spcBef>
                <a:spcPts val="0"/>
              </a:spcBef>
              <a:spcAft>
                <a:spcPts val="0"/>
              </a:spcAft>
              <a:buSzPts val="1400"/>
              <a:buNone/>
              <a:defRPr>
                <a:solidFill>
                  <a:srgbClr val="FFFFFF"/>
                </a:solidFill>
              </a:defRPr>
            </a:lvl4pPr>
            <a:lvl5pPr lvl="4" algn="ctr">
              <a:lnSpc>
                <a:spcPct val="100000"/>
              </a:lnSpc>
              <a:spcBef>
                <a:spcPts val="0"/>
              </a:spcBef>
              <a:spcAft>
                <a:spcPts val="0"/>
              </a:spcAft>
              <a:buSzPts val="1400"/>
              <a:buNone/>
              <a:defRPr>
                <a:solidFill>
                  <a:srgbClr val="FFFFFF"/>
                </a:solidFill>
              </a:defRPr>
            </a:lvl5pPr>
            <a:lvl6pPr lvl="5" algn="ctr">
              <a:lnSpc>
                <a:spcPct val="100000"/>
              </a:lnSpc>
              <a:spcBef>
                <a:spcPts val="0"/>
              </a:spcBef>
              <a:spcAft>
                <a:spcPts val="0"/>
              </a:spcAft>
              <a:buSzPts val="1400"/>
              <a:buNone/>
              <a:defRPr>
                <a:solidFill>
                  <a:srgbClr val="FFFFFF"/>
                </a:solidFill>
              </a:defRPr>
            </a:lvl6pPr>
            <a:lvl7pPr lvl="6" algn="ctr">
              <a:lnSpc>
                <a:spcPct val="100000"/>
              </a:lnSpc>
              <a:spcBef>
                <a:spcPts val="0"/>
              </a:spcBef>
              <a:spcAft>
                <a:spcPts val="0"/>
              </a:spcAft>
              <a:buSzPts val="1400"/>
              <a:buNone/>
              <a:defRPr>
                <a:solidFill>
                  <a:srgbClr val="FFFFFF"/>
                </a:solidFill>
              </a:defRPr>
            </a:lvl7pPr>
            <a:lvl8pPr lvl="7" algn="ctr">
              <a:lnSpc>
                <a:spcPct val="100000"/>
              </a:lnSpc>
              <a:spcBef>
                <a:spcPts val="0"/>
              </a:spcBef>
              <a:spcAft>
                <a:spcPts val="0"/>
              </a:spcAft>
              <a:buSzPts val="1400"/>
              <a:buNone/>
              <a:defRPr>
                <a:solidFill>
                  <a:srgbClr val="FFFFFF"/>
                </a:solidFill>
              </a:defRPr>
            </a:lvl8pPr>
            <a:lvl9pPr lvl="8" algn="ctr">
              <a:lnSpc>
                <a:spcPct val="100000"/>
              </a:lnSpc>
              <a:spcBef>
                <a:spcPts val="0"/>
              </a:spcBef>
              <a:spcAft>
                <a:spcPts val="0"/>
              </a:spcAft>
              <a:buSzPts val="1400"/>
              <a:buNone/>
              <a:defRPr>
                <a:solidFill>
                  <a:srgbClr val="FFFFFF"/>
                </a:solidFill>
              </a:defRPr>
            </a:lvl9pPr>
          </a:lstStyle>
          <a:p>
            <a:endParaRPr/>
          </a:p>
        </p:txBody>
      </p:sp>
      <p:sp>
        <p:nvSpPr>
          <p:cNvPr id="274" name="Google Shape;274;p67"/>
          <p:cNvSpPr txBox="1">
            <a:spLocks noGrp="1"/>
          </p:cNvSpPr>
          <p:nvPr>
            <p:ph type="subTitle" idx="6"/>
          </p:nvPr>
        </p:nvSpPr>
        <p:spPr>
          <a:xfrm>
            <a:off x="6201535" y="2910988"/>
            <a:ext cx="1947900" cy="425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1pPr>
            <a:lvl2pPr lvl="1"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2pPr>
            <a:lvl3pPr lvl="2"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3pPr>
            <a:lvl4pPr lvl="3"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4pPr>
            <a:lvl5pPr lvl="4"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5pPr>
            <a:lvl6pPr lvl="5"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6pPr>
            <a:lvl7pPr lvl="6"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7pPr>
            <a:lvl8pPr lvl="7"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8pPr>
            <a:lvl9pPr lvl="8" algn="ctr">
              <a:lnSpc>
                <a:spcPct val="100000"/>
              </a:lnSpc>
              <a:spcBef>
                <a:spcPts val="0"/>
              </a:spcBef>
              <a:spcAft>
                <a:spcPts val="0"/>
              </a:spcAft>
              <a:buSzPts val="1400"/>
              <a:buNone/>
              <a:defRPr sz="1600">
                <a:solidFill>
                  <a:srgbClr val="FFFFFF"/>
                </a:solidFill>
                <a:latin typeface="Krona One"/>
                <a:ea typeface="Krona One"/>
                <a:cs typeface="Krona One"/>
                <a:sym typeface="Krona One"/>
              </a:defRPr>
            </a:lvl9pPr>
          </a:lstStyle>
          <a:p>
            <a:endParaRPr/>
          </a:p>
        </p:txBody>
      </p:sp>
      <p:sp>
        <p:nvSpPr>
          <p:cNvPr id="275" name="Google Shape;275;p67"/>
          <p:cNvSpPr/>
          <p:nvPr/>
        </p:nvSpPr>
        <p:spPr>
          <a:xfrm>
            <a:off x="873737" y="4381505"/>
            <a:ext cx="2198700" cy="1844100"/>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7"/>
          <p:cNvSpPr/>
          <p:nvPr/>
        </p:nvSpPr>
        <p:spPr>
          <a:xfrm>
            <a:off x="3445207" y="4381505"/>
            <a:ext cx="2198700" cy="1844100"/>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7"/>
          <p:cNvSpPr/>
          <p:nvPr/>
        </p:nvSpPr>
        <p:spPr>
          <a:xfrm>
            <a:off x="6074349" y="4381505"/>
            <a:ext cx="2198700" cy="1844100"/>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7"/>
          <p:cNvSpPr/>
          <p:nvPr/>
        </p:nvSpPr>
        <p:spPr>
          <a:xfrm rot="10800000">
            <a:off x="5995800" y="0"/>
            <a:ext cx="3148200" cy="1212900"/>
          </a:xfrm>
          <a:prstGeom prst="rtTriangle">
            <a:avLst/>
          </a:prstGeom>
          <a:solidFill>
            <a:srgbClr val="336574">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9"/>
        <p:cNvGrpSpPr/>
        <p:nvPr/>
      </p:nvGrpSpPr>
      <p:grpSpPr>
        <a:xfrm>
          <a:off x="0" y="0"/>
          <a:ext cx="0" cy="0"/>
          <a:chOff x="0" y="0"/>
          <a:chExt cx="0" cy="0"/>
        </a:xfrm>
      </p:grpSpPr>
      <p:sp>
        <p:nvSpPr>
          <p:cNvPr id="280" name="Google Shape;280;p65"/>
          <p:cNvSpPr txBox="1">
            <a:spLocks noGrp="1"/>
          </p:cNvSpPr>
          <p:nvPr>
            <p:ph type="title"/>
          </p:nvPr>
        </p:nvSpPr>
        <p:spPr>
          <a:xfrm>
            <a:off x="713232" y="403213"/>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81" name="Google Shape;281;p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
        <p:nvSpPr>
          <p:cNvPr id="282" name="Google Shape;282;p65"/>
          <p:cNvSpPr/>
          <p:nvPr/>
        </p:nvSpPr>
        <p:spPr>
          <a:xfrm>
            <a:off x="-55350" y="1337550"/>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2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5"/>
          <p:cNvSpPr/>
          <p:nvPr/>
        </p:nvSpPr>
        <p:spPr>
          <a:xfrm>
            <a:off x="2750" y="3689923"/>
            <a:ext cx="9144000" cy="14490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4" name="Google Shape;284;p65"/>
          <p:cNvCxnSpPr/>
          <p:nvPr/>
        </p:nvCxnSpPr>
        <p:spPr>
          <a:xfrm>
            <a:off x="79449" y="4519952"/>
            <a:ext cx="9269400" cy="0"/>
          </a:xfrm>
          <a:prstGeom prst="straightConnector1">
            <a:avLst/>
          </a:prstGeom>
          <a:noFill/>
          <a:ln w="152400" cap="flat" cmpd="sng">
            <a:solidFill>
              <a:schemeClr val="dk2"/>
            </a:solidFill>
            <a:prstDash val="dash"/>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ABBF"/>
        </a:solidFill>
        <a:effectLst/>
      </p:bgPr>
    </p:bg>
    <p:spTree>
      <p:nvGrpSpPr>
        <p:cNvPr id="1" name="Shape 5"/>
        <p:cNvGrpSpPr/>
        <p:nvPr/>
      </p:nvGrpSpPr>
      <p:grpSpPr>
        <a:xfrm>
          <a:off x="0" y="0"/>
          <a:ext cx="0" cy="0"/>
          <a:chOff x="0" y="0"/>
          <a:chExt cx="0" cy="0"/>
        </a:xfrm>
      </p:grpSpPr>
      <p:sp>
        <p:nvSpPr>
          <p:cNvPr id="6" name="Google Shape;6;p5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1pPr>
            <a:lvl2pPr marR="0" lvl="1"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2pPr>
            <a:lvl3pPr marR="0" lvl="2"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3pPr>
            <a:lvl4pPr marR="0" lvl="3"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4pPr>
            <a:lvl5pPr marR="0" lvl="4"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5pPr>
            <a:lvl6pPr marR="0" lvl="5"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6pPr>
            <a:lvl7pPr marR="0" lvl="6"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7pPr>
            <a:lvl8pPr marR="0" lvl="7"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8pPr>
            <a:lvl9pPr marR="0" lvl="8"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9pPr>
          </a:lstStyle>
          <a:p>
            <a:endParaRPr/>
          </a:p>
        </p:txBody>
      </p:sp>
      <p:sp>
        <p:nvSpPr>
          <p:cNvPr id="7" name="Google Shape;7;p5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1"/>
              </a:buClr>
              <a:buSzPts val="1400"/>
              <a:buFont typeface="Ubuntu"/>
              <a:buChar char="●"/>
              <a:defRPr sz="1400" b="0" i="0" u="none" strike="noStrike" cap="none">
                <a:solidFill>
                  <a:schemeClr val="dk2"/>
                </a:solidFill>
                <a:latin typeface="Ubuntu"/>
                <a:ea typeface="Ubuntu"/>
                <a:cs typeface="Ubuntu"/>
                <a:sym typeface="Ubuntu"/>
              </a:defRPr>
            </a:lvl1pPr>
            <a:lvl2pPr marL="914400" marR="0" lvl="1"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2pPr>
            <a:lvl3pPr marL="1371600" marR="0" lvl="2"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3pPr>
            <a:lvl4pPr marL="1828800" marR="0" lvl="3"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4pPr>
            <a:lvl5pPr marL="2286000" marR="0" lvl="4"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5pPr>
            <a:lvl6pPr marL="2743200" marR="0" lvl="5"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6pPr>
            <a:lvl7pPr marL="3200400" marR="0" lvl="6"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7pPr>
            <a:lvl8pPr marL="3657600" marR="0" lvl="7"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8pPr>
            <a:lvl9pPr marL="4114800" marR="0" lvl="8" indent="-317500" algn="l" rtl="0">
              <a:lnSpc>
                <a:spcPct val="115000"/>
              </a:lnSpc>
              <a:spcBef>
                <a:spcPts val="1600"/>
              </a:spcBef>
              <a:spcAft>
                <a:spcPts val="1600"/>
              </a:spcAft>
              <a:buClr>
                <a:schemeClr val="dk2"/>
              </a:buClr>
              <a:buSzPts val="1400"/>
              <a:buFont typeface="Ubuntu"/>
              <a:buChar char="■"/>
              <a:defRPr sz="1400" b="0" i="0" u="none" strike="noStrike" cap="none">
                <a:solidFill>
                  <a:schemeClr val="dk2"/>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92"/>
        <p:cNvGrpSpPr/>
        <p:nvPr/>
      </p:nvGrpSpPr>
      <p:grpSpPr>
        <a:xfrm>
          <a:off x="0" y="0"/>
          <a:ext cx="0" cy="0"/>
          <a:chOff x="0" y="0"/>
          <a:chExt cx="0" cy="0"/>
        </a:xfrm>
      </p:grpSpPr>
      <p:sp>
        <p:nvSpPr>
          <p:cNvPr id="493" name="Google Shape;493;p1"/>
          <p:cNvSpPr txBox="1">
            <a:spLocks noGrp="1"/>
          </p:cNvSpPr>
          <p:nvPr>
            <p:ph type="ctrTitle"/>
          </p:nvPr>
        </p:nvSpPr>
        <p:spPr>
          <a:xfrm>
            <a:off x="574134" y="971179"/>
            <a:ext cx="4841310" cy="1495753"/>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sz="2800" b="1">
                <a:solidFill>
                  <a:srgbClr val="FFFFFF"/>
                </a:solidFill>
                <a:latin typeface="Times New Roman"/>
                <a:ea typeface="Times New Roman"/>
                <a:cs typeface="Times New Roman"/>
                <a:sym typeface="Times New Roman"/>
              </a:rPr>
              <a:t>Đào tạo xe tự lái bằng </a:t>
            </a:r>
            <a:br>
              <a:rPr lang="en-US" sz="2800" b="1">
                <a:solidFill>
                  <a:srgbClr val="FFFFFF"/>
                </a:solidFill>
                <a:latin typeface="Times New Roman"/>
                <a:ea typeface="Times New Roman"/>
                <a:cs typeface="Times New Roman"/>
                <a:sym typeface="Times New Roman"/>
              </a:rPr>
            </a:br>
            <a:r>
              <a:rPr lang="en-US" sz="2800" b="1">
                <a:solidFill>
                  <a:srgbClr val="FFFFFF"/>
                </a:solidFill>
                <a:latin typeface="Times New Roman"/>
                <a:ea typeface="Times New Roman"/>
                <a:cs typeface="Times New Roman"/>
                <a:sym typeface="Times New Roman"/>
              </a:rPr>
              <a:t>phương pháp Học tăng cường</a:t>
            </a:r>
            <a:br>
              <a:rPr lang="en-US" sz="2800" b="1">
                <a:solidFill>
                  <a:srgbClr val="FFFFFF"/>
                </a:solidFill>
                <a:latin typeface="Times New Roman"/>
                <a:ea typeface="Times New Roman"/>
                <a:cs typeface="Times New Roman"/>
                <a:sym typeface="Times New Roman"/>
              </a:rPr>
            </a:br>
            <a:r>
              <a:rPr lang="en-US" sz="2800" b="1">
                <a:solidFill>
                  <a:srgbClr val="FFFFFF"/>
                </a:solidFill>
                <a:latin typeface="Times New Roman"/>
                <a:ea typeface="Times New Roman"/>
                <a:cs typeface="Times New Roman"/>
                <a:sym typeface="Times New Roman"/>
              </a:rPr>
              <a:t>thông qua môi trường giả lập</a:t>
            </a:r>
            <a:endParaRPr sz="2800" b="1">
              <a:solidFill>
                <a:srgbClr val="FFFFFF"/>
              </a:solidFill>
              <a:latin typeface="Times New Roman"/>
              <a:ea typeface="Times New Roman"/>
              <a:cs typeface="Times New Roman"/>
              <a:sym typeface="Times New Roman"/>
            </a:endParaRPr>
          </a:p>
        </p:txBody>
      </p:sp>
      <p:sp>
        <p:nvSpPr>
          <p:cNvPr id="494" name="Google Shape;494;p1"/>
          <p:cNvSpPr txBox="1">
            <a:spLocks noGrp="1"/>
          </p:cNvSpPr>
          <p:nvPr>
            <p:ph type="subTitle" idx="1"/>
          </p:nvPr>
        </p:nvSpPr>
        <p:spPr>
          <a:xfrm>
            <a:off x="1040424" y="2666648"/>
            <a:ext cx="4240743" cy="120893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800">
                <a:latin typeface="Times New Roman"/>
                <a:ea typeface="Times New Roman"/>
                <a:cs typeface="Times New Roman"/>
                <a:sym typeface="Times New Roman"/>
              </a:rPr>
              <a:t>Nhóm 5: Nguyễn Đam Trường - 18021333</a:t>
            </a:r>
            <a:endParaRPr/>
          </a:p>
          <a:p>
            <a:pPr marL="0" lvl="0" indent="0" algn="l" rtl="0">
              <a:lnSpc>
                <a:spcPct val="100000"/>
              </a:lnSpc>
              <a:spcBef>
                <a:spcPts val="0"/>
              </a:spcBef>
              <a:spcAft>
                <a:spcPts val="0"/>
              </a:spcAft>
              <a:buSzPts val="2800"/>
              <a:buNone/>
            </a:pPr>
            <a:r>
              <a:rPr lang="en-US" sz="1800">
                <a:latin typeface="Times New Roman"/>
                <a:ea typeface="Times New Roman"/>
                <a:cs typeface="Times New Roman"/>
                <a:sym typeface="Times New Roman"/>
              </a:rPr>
              <a:t>               Nguyễn Hoàng Vũ     - 18021435</a:t>
            </a:r>
            <a:endParaRPr/>
          </a:p>
          <a:p>
            <a:pPr marL="0" lvl="0" indent="0" algn="l" rtl="0">
              <a:lnSpc>
                <a:spcPct val="100000"/>
              </a:lnSpc>
              <a:spcBef>
                <a:spcPts val="0"/>
              </a:spcBef>
              <a:spcAft>
                <a:spcPts val="0"/>
              </a:spcAft>
              <a:buSzPts val="2800"/>
              <a:buNone/>
            </a:pPr>
            <a:r>
              <a:rPr lang="en-US" sz="1800">
                <a:latin typeface="Times New Roman"/>
                <a:ea typeface="Times New Roman"/>
                <a:cs typeface="Times New Roman"/>
                <a:sym typeface="Times New Roman"/>
              </a:rPr>
              <a:t>               Nguyễn Duy Hậu       - 18020463</a:t>
            </a:r>
            <a:endParaRPr sz="1800">
              <a:latin typeface="Times New Roman"/>
              <a:ea typeface="Times New Roman"/>
              <a:cs typeface="Times New Roman"/>
              <a:sym typeface="Times New Roman"/>
            </a:endParaRPr>
          </a:p>
        </p:txBody>
      </p:sp>
      <p:grpSp>
        <p:nvGrpSpPr>
          <p:cNvPr id="495" name="Google Shape;495;p1"/>
          <p:cNvGrpSpPr/>
          <p:nvPr/>
        </p:nvGrpSpPr>
        <p:grpSpPr>
          <a:xfrm>
            <a:off x="5173119" y="1048631"/>
            <a:ext cx="5158658" cy="3620319"/>
            <a:chOff x="5173119" y="1048631"/>
            <a:chExt cx="5158658" cy="3620319"/>
          </a:xfrm>
        </p:grpSpPr>
        <p:sp>
          <p:nvSpPr>
            <p:cNvPr id="496" name="Google Shape;496;p1"/>
            <p:cNvSpPr/>
            <p:nvPr/>
          </p:nvSpPr>
          <p:spPr>
            <a:xfrm>
              <a:off x="9396814" y="3751250"/>
              <a:ext cx="661200" cy="917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7" name="Google Shape;497;p1"/>
            <p:cNvGrpSpPr/>
            <p:nvPr/>
          </p:nvGrpSpPr>
          <p:grpSpPr>
            <a:xfrm>
              <a:off x="5173119" y="1048631"/>
              <a:ext cx="5158658" cy="3620319"/>
              <a:chOff x="5173119" y="1048631"/>
              <a:chExt cx="5158658" cy="3620319"/>
            </a:xfrm>
          </p:grpSpPr>
          <p:sp>
            <p:nvSpPr>
              <p:cNvPr id="498" name="Google Shape;498;p1"/>
              <p:cNvSpPr/>
              <p:nvPr/>
            </p:nvSpPr>
            <p:spPr>
              <a:xfrm>
                <a:off x="5467950" y="3751250"/>
                <a:ext cx="661200" cy="9177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9" name="Google Shape;499;p1"/>
              <p:cNvGrpSpPr/>
              <p:nvPr/>
            </p:nvGrpSpPr>
            <p:grpSpPr>
              <a:xfrm>
                <a:off x="5173119" y="1048631"/>
                <a:ext cx="5158658" cy="3231941"/>
                <a:chOff x="5593100" y="1024150"/>
                <a:chExt cx="594425" cy="372425"/>
              </a:xfrm>
            </p:grpSpPr>
            <p:sp>
              <p:nvSpPr>
                <p:cNvPr id="500" name="Google Shape;500;p1"/>
                <p:cNvSpPr/>
                <p:nvPr/>
              </p:nvSpPr>
              <p:spPr>
                <a:xfrm>
                  <a:off x="5593100" y="1117900"/>
                  <a:ext cx="67550" cy="46900"/>
                </a:xfrm>
                <a:custGeom>
                  <a:avLst/>
                  <a:gdLst/>
                  <a:ahLst/>
                  <a:cxnLst/>
                  <a:rect l="l" t="t" r="r" b="b"/>
                  <a:pathLst>
                    <a:path w="2702" h="1876" extrusionOk="0">
                      <a:moveTo>
                        <a:pt x="1990" y="1"/>
                      </a:moveTo>
                      <a:cubicBezTo>
                        <a:pt x="1439" y="1"/>
                        <a:pt x="588" y="211"/>
                        <a:pt x="340" y="513"/>
                      </a:cubicBezTo>
                      <a:cubicBezTo>
                        <a:pt x="0" y="926"/>
                        <a:pt x="437" y="1583"/>
                        <a:pt x="705" y="1707"/>
                      </a:cubicBezTo>
                      <a:cubicBezTo>
                        <a:pt x="974" y="1827"/>
                        <a:pt x="1923" y="1875"/>
                        <a:pt x="1923" y="1875"/>
                      </a:cubicBezTo>
                      <a:lnTo>
                        <a:pt x="2701" y="1121"/>
                      </a:lnTo>
                      <a:cubicBezTo>
                        <a:pt x="2701" y="1121"/>
                        <a:pt x="2656" y="299"/>
                        <a:pt x="2436" y="97"/>
                      </a:cubicBezTo>
                      <a:cubicBezTo>
                        <a:pt x="2362" y="31"/>
                        <a:pt x="2198" y="1"/>
                        <a:pt x="1990" y="1"/>
                      </a:cubicBezTo>
                      <a:close/>
                    </a:path>
                  </a:pathLst>
                </a:custGeom>
                <a:solidFill>
                  <a:srgbClr val="E83D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
                <p:cNvSpPr/>
                <p:nvPr/>
              </p:nvSpPr>
              <p:spPr>
                <a:xfrm>
                  <a:off x="5641175" y="1145925"/>
                  <a:ext cx="35275" cy="26175"/>
                </a:xfrm>
                <a:custGeom>
                  <a:avLst/>
                  <a:gdLst/>
                  <a:ahLst/>
                  <a:cxnLst/>
                  <a:rect l="l" t="t" r="r" b="b"/>
                  <a:pathLst>
                    <a:path w="1411" h="1047" extrusionOk="0">
                      <a:moveTo>
                        <a:pt x="778" y="0"/>
                      </a:moveTo>
                      <a:lnTo>
                        <a:pt x="0" y="754"/>
                      </a:lnTo>
                      <a:lnTo>
                        <a:pt x="1291" y="1047"/>
                      </a:lnTo>
                      <a:lnTo>
                        <a:pt x="1410" y="145"/>
                      </a:lnTo>
                      <a:cubicBezTo>
                        <a:pt x="1339" y="145"/>
                        <a:pt x="778" y="0"/>
                        <a:pt x="77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
                <p:cNvSpPr/>
                <p:nvPr/>
              </p:nvSpPr>
              <p:spPr>
                <a:xfrm>
                  <a:off x="5600675" y="1117900"/>
                  <a:ext cx="59975" cy="35975"/>
                </a:xfrm>
                <a:custGeom>
                  <a:avLst/>
                  <a:gdLst/>
                  <a:ahLst/>
                  <a:cxnLst/>
                  <a:rect l="l" t="t" r="r" b="b"/>
                  <a:pathLst>
                    <a:path w="2399" h="1439" extrusionOk="0">
                      <a:moveTo>
                        <a:pt x="1687" y="1"/>
                      </a:moveTo>
                      <a:cubicBezTo>
                        <a:pt x="1136" y="1"/>
                        <a:pt x="285" y="211"/>
                        <a:pt x="37" y="513"/>
                      </a:cubicBezTo>
                      <a:cubicBezTo>
                        <a:pt x="24" y="526"/>
                        <a:pt x="13" y="543"/>
                        <a:pt x="0" y="561"/>
                      </a:cubicBezTo>
                      <a:cubicBezTo>
                        <a:pt x="72" y="709"/>
                        <a:pt x="203" y="846"/>
                        <a:pt x="372" y="950"/>
                      </a:cubicBezTo>
                      <a:cubicBezTo>
                        <a:pt x="612" y="1094"/>
                        <a:pt x="891" y="1163"/>
                        <a:pt x="1163" y="1228"/>
                      </a:cubicBezTo>
                      <a:cubicBezTo>
                        <a:pt x="1404" y="1287"/>
                        <a:pt x="1647" y="1345"/>
                        <a:pt x="1889" y="1404"/>
                      </a:cubicBezTo>
                      <a:cubicBezTo>
                        <a:pt x="1947" y="1418"/>
                        <a:pt x="2009" y="1431"/>
                        <a:pt x="2071" y="1438"/>
                      </a:cubicBezTo>
                      <a:lnTo>
                        <a:pt x="2398" y="1121"/>
                      </a:lnTo>
                      <a:cubicBezTo>
                        <a:pt x="2398" y="1121"/>
                        <a:pt x="2353" y="299"/>
                        <a:pt x="2133" y="97"/>
                      </a:cubicBezTo>
                      <a:cubicBezTo>
                        <a:pt x="2059" y="31"/>
                        <a:pt x="1895" y="1"/>
                        <a:pt x="1687" y="1"/>
                      </a:cubicBezTo>
                      <a:close/>
                    </a:path>
                  </a:pathLst>
                </a:custGeom>
                <a:solidFill>
                  <a:srgbClr val="B232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
                <p:cNvSpPr/>
                <p:nvPr/>
              </p:nvSpPr>
              <p:spPr>
                <a:xfrm>
                  <a:off x="5599875" y="1146950"/>
                  <a:ext cx="28775" cy="13450"/>
                </a:xfrm>
                <a:custGeom>
                  <a:avLst/>
                  <a:gdLst/>
                  <a:ahLst/>
                  <a:cxnLst/>
                  <a:rect l="l" t="t" r="r" b="b"/>
                  <a:pathLst>
                    <a:path w="1151" h="538" extrusionOk="0">
                      <a:moveTo>
                        <a:pt x="1" y="1"/>
                      </a:moveTo>
                      <a:lnTo>
                        <a:pt x="1" y="1"/>
                      </a:lnTo>
                      <a:cubicBezTo>
                        <a:pt x="94" y="248"/>
                        <a:pt x="280" y="466"/>
                        <a:pt x="424" y="537"/>
                      </a:cubicBezTo>
                      <a:cubicBezTo>
                        <a:pt x="620" y="493"/>
                        <a:pt x="817" y="448"/>
                        <a:pt x="1012" y="404"/>
                      </a:cubicBezTo>
                      <a:cubicBezTo>
                        <a:pt x="1054" y="393"/>
                        <a:pt x="1098" y="383"/>
                        <a:pt x="1122" y="348"/>
                      </a:cubicBezTo>
                      <a:cubicBezTo>
                        <a:pt x="1150" y="314"/>
                        <a:pt x="1133" y="242"/>
                        <a:pt x="1092" y="231"/>
                      </a:cubicBezTo>
                      <a:cubicBezTo>
                        <a:pt x="734" y="135"/>
                        <a:pt x="369" y="59"/>
                        <a:pt x="1" y="1"/>
                      </a:cubicBezTo>
                      <a:close/>
                    </a:path>
                  </a:pathLst>
                </a:custGeom>
                <a:solidFill>
                  <a:srgbClr val="F4D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
                <p:cNvSpPr/>
                <p:nvPr/>
              </p:nvSpPr>
              <p:spPr>
                <a:xfrm>
                  <a:off x="6119975" y="1117900"/>
                  <a:ext cx="67550" cy="46900"/>
                </a:xfrm>
                <a:custGeom>
                  <a:avLst/>
                  <a:gdLst/>
                  <a:ahLst/>
                  <a:cxnLst/>
                  <a:rect l="l" t="t" r="r" b="b"/>
                  <a:pathLst>
                    <a:path w="2702" h="1876" extrusionOk="0">
                      <a:moveTo>
                        <a:pt x="714" y="1"/>
                      </a:moveTo>
                      <a:cubicBezTo>
                        <a:pt x="507" y="1"/>
                        <a:pt x="342" y="31"/>
                        <a:pt x="269" y="97"/>
                      </a:cubicBezTo>
                      <a:cubicBezTo>
                        <a:pt x="48" y="299"/>
                        <a:pt x="1" y="1121"/>
                        <a:pt x="1" y="1121"/>
                      </a:cubicBezTo>
                      <a:lnTo>
                        <a:pt x="778" y="1875"/>
                      </a:lnTo>
                      <a:cubicBezTo>
                        <a:pt x="778" y="1875"/>
                        <a:pt x="1728" y="1827"/>
                        <a:pt x="1996" y="1707"/>
                      </a:cubicBezTo>
                      <a:cubicBezTo>
                        <a:pt x="2265" y="1583"/>
                        <a:pt x="2701" y="926"/>
                        <a:pt x="2360" y="513"/>
                      </a:cubicBezTo>
                      <a:cubicBezTo>
                        <a:pt x="2113" y="211"/>
                        <a:pt x="1264" y="1"/>
                        <a:pt x="714" y="1"/>
                      </a:cubicBezTo>
                      <a:close/>
                    </a:path>
                  </a:pathLst>
                </a:custGeom>
                <a:solidFill>
                  <a:srgbClr val="E83D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
                <p:cNvSpPr/>
                <p:nvPr/>
              </p:nvSpPr>
              <p:spPr>
                <a:xfrm>
                  <a:off x="6104150" y="1145925"/>
                  <a:ext cx="35300" cy="26175"/>
                </a:xfrm>
                <a:custGeom>
                  <a:avLst/>
                  <a:gdLst/>
                  <a:ahLst/>
                  <a:cxnLst/>
                  <a:rect l="l" t="t" r="r" b="b"/>
                  <a:pathLst>
                    <a:path w="1412" h="1047" extrusionOk="0">
                      <a:moveTo>
                        <a:pt x="634" y="0"/>
                      </a:moveTo>
                      <a:cubicBezTo>
                        <a:pt x="634" y="0"/>
                        <a:pt x="73" y="145"/>
                        <a:pt x="0" y="145"/>
                      </a:cubicBezTo>
                      <a:lnTo>
                        <a:pt x="121" y="1047"/>
                      </a:lnTo>
                      <a:lnTo>
                        <a:pt x="1411" y="754"/>
                      </a:lnTo>
                      <a:lnTo>
                        <a:pt x="634"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
                <p:cNvSpPr/>
                <p:nvPr/>
              </p:nvSpPr>
              <p:spPr>
                <a:xfrm>
                  <a:off x="6119975" y="1117900"/>
                  <a:ext cx="59975" cy="35975"/>
                </a:xfrm>
                <a:custGeom>
                  <a:avLst/>
                  <a:gdLst/>
                  <a:ahLst/>
                  <a:cxnLst/>
                  <a:rect l="l" t="t" r="r" b="b"/>
                  <a:pathLst>
                    <a:path w="2399" h="1439" extrusionOk="0">
                      <a:moveTo>
                        <a:pt x="714" y="1"/>
                      </a:moveTo>
                      <a:cubicBezTo>
                        <a:pt x="507" y="1"/>
                        <a:pt x="342" y="31"/>
                        <a:pt x="269" y="97"/>
                      </a:cubicBezTo>
                      <a:cubicBezTo>
                        <a:pt x="48" y="299"/>
                        <a:pt x="1" y="1121"/>
                        <a:pt x="1" y="1121"/>
                      </a:cubicBezTo>
                      <a:lnTo>
                        <a:pt x="331" y="1438"/>
                      </a:lnTo>
                      <a:cubicBezTo>
                        <a:pt x="389" y="1431"/>
                        <a:pt x="451" y="1418"/>
                        <a:pt x="510" y="1404"/>
                      </a:cubicBezTo>
                      <a:cubicBezTo>
                        <a:pt x="754" y="1345"/>
                        <a:pt x="995" y="1287"/>
                        <a:pt x="1236" y="1228"/>
                      </a:cubicBezTo>
                      <a:cubicBezTo>
                        <a:pt x="1511" y="1163"/>
                        <a:pt x="1786" y="1094"/>
                        <a:pt x="2027" y="950"/>
                      </a:cubicBezTo>
                      <a:cubicBezTo>
                        <a:pt x="2195" y="846"/>
                        <a:pt x="2327" y="709"/>
                        <a:pt x="2398" y="561"/>
                      </a:cubicBezTo>
                      <a:cubicBezTo>
                        <a:pt x="2388" y="543"/>
                        <a:pt x="2374" y="526"/>
                        <a:pt x="2360" y="513"/>
                      </a:cubicBezTo>
                      <a:cubicBezTo>
                        <a:pt x="2113" y="211"/>
                        <a:pt x="1264" y="1"/>
                        <a:pt x="714" y="1"/>
                      </a:cubicBezTo>
                      <a:close/>
                    </a:path>
                  </a:pathLst>
                </a:custGeom>
                <a:solidFill>
                  <a:srgbClr val="B232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
                <p:cNvSpPr/>
                <p:nvPr/>
              </p:nvSpPr>
              <p:spPr>
                <a:xfrm>
                  <a:off x="6152050" y="1146950"/>
                  <a:ext cx="28675" cy="13450"/>
                </a:xfrm>
                <a:custGeom>
                  <a:avLst/>
                  <a:gdLst/>
                  <a:ahLst/>
                  <a:cxnLst/>
                  <a:rect l="l" t="t" r="r" b="b"/>
                  <a:pathLst>
                    <a:path w="1147" h="538" extrusionOk="0">
                      <a:moveTo>
                        <a:pt x="1147" y="1"/>
                      </a:moveTo>
                      <a:cubicBezTo>
                        <a:pt x="778" y="59"/>
                        <a:pt x="417" y="135"/>
                        <a:pt x="56" y="231"/>
                      </a:cubicBezTo>
                      <a:cubicBezTo>
                        <a:pt x="15" y="242"/>
                        <a:pt x="1" y="314"/>
                        <a:pt x="25" y="348"/>
                      </a:cubicBezTo>
                      <a:cubicBezTo>
                        <a:pt x="49" y="383"/>
                        <a:pt x="97" y="393"/>
                        <a:pt x="139" y="404"/>
                      </a:cubicBezTo>
                      <a:cubicBezTo>
                        <a:pt x="334" y="448"/>
                        <a:pt x="527" y="493"/>
                        <a:pt x="723" y="537"/>
                      </a:cubicBezTo>
                      <a:lnTo>
                        <a:pt x="726" y="537"/>
                      </a:lnTo>
                      <a:cubicBezTo>
                        <a:pt x="868" y="466"/>
                        <a:pt x="1053" y="248"/>
                        <a:pt x="1147" y="1"/>
                      </a:cubicBezTo>
                      <a:close/>
                    </a:path>
                  </a:pathLst>
                </a:custGeom>
                <a:solidFill>
                  <a:srgbClr val="F4D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
                <p:cNvSpPr/>
                <p:nvPr/>
              </p:nvSpPr>
              <p:spPr>
                <a:xfrm>
                  <a:off x="5759350" y="1351050"/>
                  <a:ext cx="263375" cy="45525"/>
                </a:xfrm>
                <a:custGeom>
                  <a:avLst/>
                  <a:gdLst/>
                  <a:ahLst/>
                  <a:cxnLst/>
                  <a:rect l="l" t="t" r="r" b="b"/>
                  <a:pathLst>
                    <a:path w="10535" h="1821" extrusionOk="0">
                      <a:moveTo>
                        <a:pt x="7800" y="1"/>
                      </a:moveTo>
                      <a:cubicBezTo>
                        <a:pt x="7800" y="1"/>
                        <a:pt x="6052" y="35"/>
                        <a:pt x="5839" y="35"/>
                      </a:cubicBezTo>
                      <a:cubicBezTo>
                        <a:pt x="5621" y="35"/>
                        <a:pt x="2306" y="500"/>
                        <a:pt x="2306" y="500"/>
                      </a:cubicBezTo>
                      <a:lnTo>
                        <a:pt x="664" y="1033"/>
                      </a:lnTo>
                      <a:lnTo>
                        <a:pt x="0" y="1463"/>
                      </a:lnTo>
                      <a:lnTo>
                        <a:pt x="699" y="1821"/>
                      </a:lnTo>
                      <a:lnTo>
                        <a:pt x="9189" y="1821"/>
                      </a:lnTo>
                      <a:lnTo>
                        <a:pt x="10534" y="1463"/>
                      </a:lnTo>
                      <a:cubicBezTo>
                        <a:pt x="10534" y="1463"/>
                        <a:pt x="10332" y="465"/>
                        <a:pt x="10225" y="427"/>
                      </a:cubicBezTo>
                      <a:cubicBezTo>
                        <a:pt x="10118" y="393"/>
                        <a:pt x="7800" y="1"/>
                        <a:pt x="7800" y="1"/>
                      </a:cubicBezTo>
                      <a:close/>
                    </a:path>
                  </a:pathLst>
                </a:custGeom>
                <a:solidFill>
                  <a:srgbClr val="38354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
                <p:cNvSpPr/>
                <p:nvPr/>
              </p:nvSpPr>
              <p:spPr>
                <a:xfrm>
                  <a:off x="5618975" y="1024150"/>
                  <a:ext cx="544025" cy="363500"/>
                </a:xfrm>
                <a:custGeom>
                  <a:avLst/>
                  <a:gdLst/>
                  <a:ahLst/>
                  <a:cxnLst/>
                  <a:rect l="l" t="t" r="r" b="b"/>
                  <a:pathLst>
                    <a:path w="21761" h="14540" extrusionOk="0">
                      <a:moveTo>
                        <a:pt x="10986" y="1510"/>
                      </a:moveTo>
                      <a:cubicBezTo>
                        <a:pt x="11465" y="1510"/>
                        <a:pt x="12665" y="1538"/>
                        <a:pt x="14291" y="1789"/>
                      </a:cubicBezTo>
                      <a:cubicBezTo>
                        <a:pt x="14409" y="1807"/>
                        <a:pt x="14515" y="1872"/>
                        <a:pt x="14588" y="1964"/>
                      </a:cubicBezTo>
                      <a:cubicBezTo>
                        <a:pt x="14746" y="2161"/>
                        <a:pt x="15018" y="2529"/>
                        <a:pt x="15176" y="2869"/>
                      </a:cubicBezTo>
                      <a:cubicBezTo>
                        <a:pt x="15414" y="3368"/>
                        <a:pt x="15953" y="4160"/>
                        <a:pt x="15163" y="4160"/>
                      </a:cubicBezTo>
                      <a:lnTo>
                        <a:pt x="6630" y="4160"/>
                      </a:lnTo>
                      <a:cubicBezTo>
                        <a:pt x="5839" y="4160"/>
                        <a:pt x="6379" y="3368"/>
                        <a:pt x="6617" y="2869"/>
                      </a:cubicBezTo>
                      <a:cubicBezTo>
                        <a:pt x="6778" y="2529"/>
                        <a:pt x="7050" y="2161"/>
                        <a:pt x="7205" y="1964"/>
                      </a:cubicBezTo>
                      <a:cubicBezTo>
                        <a:pt x="7277" y="1872"/>
                        <a:pt x="7384" y="1807"/>
                        <a:pt x="7500" y="1789"/>
                      </a:cubicBezTo>
                      <a:cubicBezTo>
                        <a:pt x="9127" y="1538"/>
                        <a:pt x="10327" y="1510"/>
                        <a:pt x="10806" y="1510"/>
                      </a:cubicBezTo>
                      <a:cubicBezTo>
                        <a:pt x="10840" y="1510"/>
                        <a:pt x="10870" y="1510"/>
                        <a:pt x="10896" y="1510"/>
                      </a:cubicBezTo>
                      <a:cubicBezTo>
                        <a:pt x="10923" y="1510"/>
                        <a:pt x="10953" y="1510"/>
                        <a:pt x="10986" y="1510"/>
                      </a:cubicBezTo>
                      <a:close/>
                      <a:moveTo>
                        <a:pt x="10821" y="1"/>
                      </a:moveTo>
                      <a:cubicBezTo>
                        <a:pt x="9911" y="1"/>
                        <a:pt x="9001" y="46"/>
                        <a:pt x="8096" y="135"/>
                      </a:cubicBezTo>
                      <a:cubicBezTo>
                        <a:pt x="6651" y="276"/>
                        <a:pt x="5079" y="447"/>
                        <a:pt x="4662" y="554"/>
                      </a:cubicBezTo>
                      <a:cubicBezTo>
                        <a:pt x="3568" y="840"/>
                        <a:pt x="1762" y="5835"/>
                        <a:pt x="1762" y="5835"/>
                      </a:cubicBezTo>
                      <a:lnTo>
                        <a:pt x="1026" y="6313"/>
                      </a:lnTo>
                      <a:cubicBezTo>
                        <a:pt x="778" y="6475"/>
                        <a:pt x="585" y="6702"/>
                        <a:pt x="465" y="6970"/>
                      </a:cubicBezTo>
                      <a:cubicBezTo>
                        <a:pt x="300" y="7335"/>
                        <a:pt x="97" y="7851"/>
                        <a:pt x="97" y="8164"/>
                      </a:cubicBezTo>
                      <a:cubicBezTo>
                        <a:pt x="97" y="8687"/>
                        <a:pt x="1" y="11208"/>
                        <a:pt x="190" y="12636"/>
                      </a:cubicBezTo>
                      <a:cubicBezTo>
                        <a:pt x="290" y="13379"/>
                        <a:pt x="441" y="13865"/>
                        <a:pt x="561" y="14157"/>
                      </a:cubicBezTo>
                      <a:cubicBezTo>
                        <a:pt x="658" y="14387"/>
                        <a:pt x="882" y="14539"/>
                        <a:pt x="1129" y="14539"/>
                      </a:cubicBezTo>
                      <a:lnTo>
                        <a:pt x="5615" y="14539"/>
                      </a:lnTo>
                      <a:lnTo>
                        <a:pt x="6613" y="14301"/>
                      </a:lnTo>
                      <a:lnTo>
                        <a:pt x="15148" y="14301"/>
                      </a:lnTo>
                      <a:lnTo>
                        <a:pt x="16149" y="14539"/>
                      </a:lnTo>
                      <a:lnTo>
                        <a:pt x="20633" y="14539"/>
                      </a:lnTo>
                      <a:cubicBezTo>
                        <a:pt x="20880" y="14539"/>
                        <a:pt x="21103" y="14387"/>
                        <a:pt x="21200" y="14157"/>
                      </a:cubicBezTo>
                      <a:cubicBezTo>
                        <a:pt x="21320" y="13865"/>
                        <a:pt x="21471" y="13379"/>
                        <a:pt x="21571" y="12636"/>
                      </a:cubicBezTo>
                      <a:cubicBezTo>
                        <a:pt x="21760" y="11208"/>
                        <a:pt x="21665" y="8687"/>
                        <a:pt x="21665" y="8164"/>
                      </a:cubicBezTo>
                      <a:cubicBezTo>
                        <a:pt x="21665" y="7851"/>
                        <a:pt x="21462" y="7335"/>
                        <a:pt x="21300" y="6970"/>
                      </a:cubicBezTo>
                      <a:cubicBezTo>
                        <a:pt x="21179" y="6702"/>
                        <a:pt x="20984" y="6475"/>
                        <a:pt x="20739" y="6313"/>
                      </a:cubicBezTo>
                      <a:lnTo>
                        <a:pt x="20003" y="5835"/>
                      </a:lnTo>
                      <a:cubicBezTo>
                        <a:pt x="20003" y="5835"/>
                        <a:pt x="18193" y="840"/>
                        <a:pt x="17099" y="554"/>
                      </a:cubicBezTo>
                      <a:cubicBezTo>
                        <a:pt x="16673" y="444"/>
                        <a:pt x="14935" y="265"/>
                        <a:pt x="13387" y="120"/>
                      </a:cubicBezTo>
                      <a:cubicBezTo>
                        <a:pt x="12533" y="40"/>
                        <a:pt x="11677" y="1"/>
                        <a:pt x="10821" y="1"/>
                      </a:cubicBezTo>
                      <a:close/>
                    </a:path>
                  </a:pathLst>
                </a:custGeom>
                <a:solidFill>
                  <a:srgbClr val="E83D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
                <p:cNvSpPr/>
                <p:nvPr/>
              </p:nvSpPr>
              <p:spPr>
                <a:xfrm>
                  <a:off x="5684950" y="1155725"/>
                  <a:ext cx="413900" cy="73100"/>
                </a:xfrm>
                <a:custGeom>
                  <a:avLst/>
                  <a:gdLst/>
                  <a:ahLst/>
                  <a:cxnLst/>
                  <a:rect l="l" t="t" r="r" b="b"/>
                  <a:pathLst>
                    <a:path w="16556" h="2924" extrusionOk="0">
                      <a:moveTo>
                        <a:pt x="0" y="1"/>
                      </a:moveTo>
                      <a:cubicBezTo>
                        <a:pt x="1" y="1"/>
                        <a:pt x="1050" y="999"/>
                        <a:pt x="1762" y="1666"/>
                      </a:cubicBezTo>
                      <a:cubicBezTo>
                        <a:pt x="2474" y="2330"/>
                        <a:pt x="3141" y="2852"/>
                        <a:pt x="5140" y="2901"/>
                      </a:cubicBezTo>
                      <a:cubicBezTo>
                        <a:pt x="5807" y="2918"/>
                        <a:pt x="6384" y="2924"/>
                        <a:pt x="6857" y="2924"/>
                      </a:cubicBezTo>
                      <a:cubicBezTo>
                        <a:pt x="7635" y="2924"/>
                        <a:pt x="8130" y="2909"/>
                        <a:pt x="8278" y="2905"/>
                      </a:cubicBezTo>
                      <a:cubicBezTo>
                        <a:pt x="8425" y="2909"/>
                        <a:pt x="8920" y="2924"/>
                        <a:pt x="9698" y="2924"/>
                      </a:cubicBezTo>
                      <a:cubicBezTo>
                        <a:pt x="10171" y="2924"/>
                        <a:pt x="10748" y="2918"/>
                        <a:pt x="11415" y="2901"/>
                      </a:cubicBezTo>
                      <a:cubicBezTo>
                        <a:pt x="13414" y="2852"/>
                        <a:pt x="14082" y="2330"/>
                        <a:pt x="14794" y="1666"/>
                      </a:cubicBezTo>
                      <a:cubicBezTo>
                        <a:pt x="15506" y="999"/>
                        <a:pt x="16555" y="1"/>
                        <a:pt x="16555" y="1"/>
                      </a:cubicBezTo>
                      <a:lnTo>
                        <a:pt x="16555" y="1"/>
                      </a:lnTo>
                      <a:lnTo>
                        <a:pt x="8278" y="49"/>
                      </a:lnTo>
                      <a:lnTo>
                        <a:pt x="0" y="1"/>
                      </a:lnTo>
                      <a:close/>
                    </a:path>
                  </a:pathLst>
                </a:custGeom>
                <a:solidFill>
                  <a:srgbClr val="B232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
                <p:cNvSpPr/>
                <p:nvPr/>
              </p:nvSpPr>
              <p:spPr>
                <a:xfrm>
                  <a:off x="5854225" y="1061900"/>
                  <a:ext cx="74925" cy="19450"/>
                </a:xfrm>
                <a:custGeom>
                  <a:avLst/>
                  <a:gdLst/>
                  <a:ahLst/>
                  <a:cxnLst/>
                  <a:rect l="l" t="t" r="r" b="b"/>
                  <a:pathLst>
                    <a:path w="2997" h="778" extrusionOk="0">
                      <a:moveTo>
                        <a:pt x="35" y="0"/>
                      </a:moveTo>
                      <a:cubicBezTo>
                        <a:pt x="14" y="0"/>
                        <a:pt x="0" y="14"/>
                        <a:pt x="0" y="35"/>
                      </a:cubicBezTo>
                      <a:lnTo>
                        <a:pt x="0" y="747"/>
                      </a:lnTo>
                      <a:cubicBezTo>
                        <a:pt x="0" y="764"/>
                        <a:pt x="14" y="778"/>
                        <a:pt x="35" y="778"/>
                      </a:cubicBezTo>
                      <a:lnTo>
                        <a:pt x="2962" y="778"/>
                      </a:lnTo>
                      <a:cubicBezTo>
                        <a:pt x="2979" y="778"/>
                        <a:pt x="2996" y="764"/>
                        <a:pt x="2996" y="747"/>
                      </a:cubicBezTo>
                      <a:lnTo>
                        <a:pt x="2996" y="35"/>
                      </a:lnTo>
                      <a:cubicBezTo>
                        <a:pt x="2996" y="14"/>
                        <a:pt x="2979" y="0"/>
                        <a:pt x="296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
                <p:cNvSpPr/>
                <p:nvPr/>
              </p:nvSpPr>
              <p:spPr>
                <a:xfrm>
                  <a:off x="5764775" y="1090625"/>
                  <a:ext cx="58575" cy="43875"/>
                </a:xfrm>
                <a:custGeom>
                  <a:avLst/>
                  <a:gdLst/>
                  <a:ahLst/>
                  <a:cxnLst/>
                  <a:rect l="l" t="t" r="r" b="b"/>
                  <a:pathLst>
                    <a:path w="2343" h="1755" extrusionOk="0">
                      <a:moveTo>
                        <a:pt x="729" y="0"/>
                      </a:moveTo>
                      <a:cubicBezTo>
                        <a:pt x="558" y="0"/>
                        <a:pt x="402" y="114"/>
                        <a:pt x="355" y="283"/>
                      </a:cubicBezTo>
                      <a:lnTo>
                        <a:pt x="72" y="1256"/>
                      </a:lnTo>
                      <a:cubicBezTo>
                        <a:pt x="0" y="1507"/>
                        <a:pt x="186" y="1755"/>
                        <a:pt x="444" y="1755"/>
                      </a:cubicBezTo>
                      <a:lnTo>
                        <a:pt x="1899" y="1755"/>
                      </a:lnTo>
                      <a:cubicBezTo>
                        <a:pt x="2154" y="1755"/>
                        <a:pt x="2343" y="1511"/>
                        <a:pt x="2274" y="1263"/>
                      </a:cubicBezTo>
                      <a:lnTo>
                        <a:pt x="2003" y="286"/>
                      </a:lnTo>
                      <a:cubicBezTo>
                        <a:pt x="1954" y="118"/>
                        <a:pt x="1803" y="0"/>
                        <a:pt x="1627"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
                <p:cNvSpPr/>
                <p:nvPr/>
              </p:nvSpPr>
              <p:spPr>
                <a:xfrm>
                  <a:off x="5750050" y="1142075"/>
                  <a:ext cx="87000" cy="11175"/>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
                <p:cNvSpPr/>
                <p:nvPr/>
              </p:nvSpPr>
              <p:spPr>
                <a:xfrm>
                  <a:off x="5964800" y="1090625"/>
                  <a:ext cx="58625" cy="43875"/>
                </a:xfrm>
                <a:custGeom>
                  <a:avLst/>
                  <a:gdLst/>
                  <a:ahLst/>
                  <a:cxnLst/>
                  <a:rect l="l" t="t" r="r" b="b"/>
                  <a:pathLst>
                    <a:path w="2345" h="1755" extrusionOk="0">
                      <a:moveTo>
                        <a:pt x="731" y="0"/>
                      </a:moveTo>
                      <a:cubicBezTo>
                        <a:pt x="558" y="0"/>
                        <a:pt x="407" y="114"/>
                        <a:pt x="359" y="283"/>
                      </a:cubicBezTo>
                      <a:lnTo>
                        <a:pt x="74" y="1256"/>
                      </a:lnTo>
                      <a:cubicBezTo>
                        <a:pt x="1" y="1507"/>
                        <a:pt x="187" y="1755"/>
                        <a:pt x="445" y="1755"/>
                      </a:cubicBezTo>
                      <a:lnTo>
                        <a:pt x="1900" y="1755"/>
                      </a:lnTo>
                      <a:cubicBezTo>
                        <a:pt x="2158" y="1755"/>
                        <a:pt x="2344" y="1511"/>
                        <a:pt x="2275" y="1263"/>
                      </a:cubicBezTo>
                      <a:lnTo>
                        <a:pt x="2003" y="286"/>
                      </a:lnTo>
                      <a:cubicBezTo>
                        <a:pt x="1955" y="118"/>
                        <a:pt x="1804" y="0"/>
                        <a:pt x="162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
                <p:cNvSpPr/>
                <p:nvPr/>
              </p:nvSpPr>
              <p:spPr>
                <a:xfrm>
                  <a:off x="5950125" y="1142075"/>
                  <a:ext cx="86950" cy="11175"/>
                </a:xfrm>
                <a:custGeom>
                  <a:avLst/>
                  <a:gdLst/>
                  <a:ahLst/>
                  <a:cxnLst/>
                  <a:rect l="l" t="t" r="r" b="b"/>
                  <a:pathLst>
                    <a:path w="3478" h="447" extrusionOk="0">
                      <a:moveTo>
                        <a:pt x="289" y="0"/>
                      </a:moveTo>
                      <a:cubicBezTo>
                        <a:pt x="245" y="0"/>
                        <a:pt x="207" y="24"/>
                        <a:pt x="186" y="65"/>
                      </a:cubicBezTo>
                      <a:lnTo>
                        <a:pt x="0" y="447"/>
                      </a:lnTo>
                      <a:lnTo>
                        <a:pt x="3478" y="447"/>
                      </a:lnTo>
                      <a:lnTo>
                        <a:pt x="3244" y="55"/>
                      </a:lnTo>
                      <a:cubicBezTo>
                        <a:pt x="3224" y="21"/>
                        <a:pt x="3186" y="0"/>
                        <a:pt x="3148"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
                <p:cNvSpPr/>
                <p:nvPr/>
              </p:nvSpPr>
              <p:spPr>
                <a:xfrm>
                  <a:off x="5767525" y="1306600"/>
                  <a:ext cx="255625" cy="43275"/>
                </a:xfrm>
                <a:custGeom>
                  <a:avLst/>
                  <a:gdLst/>
                  <a:ahLst/>
                  <a:cxnLst/>
                  <a:rect l="l" t="t" r="r" b="b"/>
                  <a:pathLst>
                    <a:path w="10225" h="1731" extrusionOk="0">
                      <a:moveTo>
                        <a:pt x="406" y="0"/>
                      </a:moveTo>
                      <a:cubicBezTo>
                        <a:pt x="141" y="0"/>
                        <a:pt x="0" y="313"/>
                        <a:pt x="179" y="509"/>
                      </a:cubicBezTo>
                      <a:lnTo>
                        <a:pt x="1187" y="1627"/>
                      </a:lnTo>
                      <a:cubicBezTo>
                        <a:pt x="1242" y="1693"/>
                        <a:pt x="1325" y="1730"/>
                        <a:pt x="1414" y="1730"/>
                      </a:cubicBezTo>
                      <a:lnTo>
                        <a:pt x="8876" y="1730"/>
                      </a:lnTo>
                      <a:cubicBezTo>
                        <a:pt x="8969" y="1730"/>
                        <a:pt x="9051" y="1689"/>
                        <a:pt x="9110" y="1620"/>
                      </a:cubicBezTo>
                      <a:lnTo>
                        <a:pt x="10056" y="502"/>
                      </a:lnTo>
                      <a:cubicBezTo>
                        <a:pt x="10225" y="303"/>
                        <a:pt x="10083" y="0"/>
                        <a:pt x="9822" y="0"/>
                      </a:cubicBez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
                <p:cNvSpPr/>
                <p:nvPr/>
              </p:nvSpPr>
              <p:spPr>
                <a:xfrm>
                  <a:off x="5810175" y="1279850"/>
                  <a:ext cx="157675" cy="38375"/>
                </a:xfrm>
                <a:custGeom>
                  <a:avLst/>
                  <a:gdLst/>
                  <a:ahLst/>
                  <a:cxnLst/>
                  <a:rect l="l" t="t" r="r" b="b"/>
                  <a:pathLst>
                    <a:path w="6307" h="1535" extrusionOk="0">
                      <a:moveTo>
                        <a:pt x="38" y="0"/>
                      </a:moveTo>
                      <a:cubicBezTo>
                        <a:pt x="17" y="0"/>
                        <a:pt x="1" y="18"/>
                        <a:pt x="1" y="38"/>
                      </a:cubicBezTo>
                      <a:lnTo>
                        <a:pt x="1" y="1493"/>
                      </a:lnTo>
                      <a:cubicBezTo>
                        <a:pt x="1" y="1514"/>
                        <a:pt x="17" y="1535"/>
                        <a:pt x="38" y="1535"/>
                      </a:cubicBezTo>
                      <a:lnTo>
                        <a:pt x="6265" y="1535"/>
                      </a:lnTo>
                      <a:cubicBezTo>
                        <a:pt x="6289" y="1535"/>
                        <a:pt x="6307" y="1514"/>
                        <a:pt x="6307" y="1493"/>
                      </a:cubicBezTo>
                      <a:lnTo>
                        <a:pt x="6307" y="38"/>
                      </a:lnTo>
                      <a:cubicBezTo>
                        <a:pt x="6307" y="18"/>
                        <a:pt x="6289" y="0"/>
                        <a:pt x="6265" y="0"/>
                      </a:cubicBezTo>
                      <a:close/>
                    </a:path>
                  </a:pathLst>
                </a:custGeom>
                <a:solidFill>
                  <a:srgbClr val="F4D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
                <p:cNvSpPr/>
                <p:nvPr/>
              </p:nvSpPr>
              <p:spPr>
                <a:xfrm>
                  <a:off x="5865125" y="1237625"/>
                  <a:ext cx="47775" cy="34325"/>
                </a:xfrm>
                <a:custGeom>
                  <a:avLst/>
                  <a:gdLst/>
                  <a:ahLst/>
                  <a:cxnLst/>
                  <a:rect l="l" t="t" r="r" b="b"/>
                  <a:pathLst>
                    <a:path w="1911" h="1373" extrusionOk="0">
                      <a:moveTo>
                        <a:pt x="954" y="0"/>
                      </a:moveTo>
                      <a:cubicBezTo>
                        <a:pt x="428" y="0"/>
                        <a:pt x="1" y="306"/>
                        <a:pt x="1" y="685"/>
                      </a:cubicBezTo>
                      <a:cubicBezTo>
                        <a:pt x="1" y="1063"/>
                        <a:pt x="428" y="1372"/>
                        <a:pt x="954" y="1372"/>
                      </a:cubicBezTo>
                      <a:cubicBezTo>
                        <a:pt x="1480" y="1372"/>
                        <a:pt x="1911" y="1063"/>
                        <a:pt x="1911" y="685"/>
                      </a:cubicBezTo>
                      <a:cubicBezTo>
                        <a:pt x="1911" y="306"/>
                        <a:pt x="1480" y="0"/>
                        <a:pt x="954" y="0"/>
                      </a:cubicBezTo>
                      <a:close/>
                    </a:path>
                  </a:pathLst>
                </a:custGeom>
                <a:solidFill>
                  <a:srgbClr val="F0F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
                <p:cNvSpPr/>
                <p:nvPr/>
              </p:nvSpPr>
              <p:spPr>
                <a:xfrm>
                  <a:off x="5787125" y="1063350"/>
                  <a:ext cx="208500" cy="64800"/>
                </a:xfrm>
                <a:custGeom>
                  <a:avLst/>
                  <a:gdLst/>
                  <a:ahLst/>
                  <a:cxnLst/>
                  <a:rect l="l" t="t" r="r" b="b"/>
                  <a:pathLst>
                    <a:path w="8340" h="2592" extrusionOk="0">
                      <a:moveTo>
                        <a:pt x="2684" y="1"/>
                      </a:moveTo>
                      <a:cubicBezTo>
                        <a:pt x="2151" y="42"/>
                        <a:pt x="1507" y="107"/>
                        <a:pt x="774" y="221"/>
                      </a:cubicBezTo>
                      <a:cubicBezTo>
                        <a:pt x="658" y="239"/>
                        <a:pt x="551" y="304"/>
                        <a:pt x="479" y="396"/>
                      </a:cubicBezTo>
                      <a:cubicBezTo>
                        <a:pt x="355" y="555"/>
                        <a:pt x="159" y="820"/>
                        <a:pt x="1" y="1091"/>
                      </a:cubicBezTo>
                      <a:lnTo>
                        <a:pt x="733" y="1091"/>
                      </a:lnTo>
                      <a:cubicBezTo>
                        <a:pt x="909" y="1091"/>
                        <a:pt x="1060" y="1209"/>
                        <a:pt x="1109" y="1377"/>
                      </a:cubicBezTo>
                      <a:lnTo>
                        <a:pt x="1380" y="2354"/>
                      </a:lnTo>
                      <a:cubicBezTo>
                        <a:pt x="1401" y="2436"/>
                        <a:pt x="1398" y="2519"/>
                        <a:pt x="1370" y="2592"/>
                      </a:cubicBezTo>
                      <a:lnTo>
                        <a:pt x="2942" y="2592"/>
                      </a:lnTo>
                      <a:lnTo>
                        <a:pt x="4486" y="720"/>
                      </a:lnTo>
                      <a:lnTo>
                        <a:pt x="2719" y="720"/>
                      </a:lnTo>
                      <a:cubicBezTo>
                        <a:pt x="2698" y="720"/>
                        <a:pt x="2684" y="706"/>
                        <a:pt x="2684" y="689"/>
                      </a:cubicBezTo>
                      <a:lnTo>
                        <a:pt x="2684" y="1"/>
                      </a:lnTo>
                      <a:close/>
                      <a:moveTo>
                        <a:pt x="5680" y="1"/>
                      </a:moveTo>
                      <a:lnTo>
                        <a:pt x="5680" y="689"/>
                      </a:lnTo>
                      <a:cubicBezTo>
                        <a:pt x="5680" y="706"/>
                        <a:pt x="5663" y="720"/>
                        <a:pt x="5646" y="720"/>
                      </a:cubicBezTo>
                      <a:lnTo>
                        <a:pt x="4979" y="720"/>
                      </a:lnTo>
                      <a:lnTo>
                        <a:pt x="3430" y="2592"/>
                      </a:lnTo>
                      <a:lnTo>
                        <a:pt x="4294" y="2592"/>
                      </a:lnTo>
                      <a:lnTo>
                        <a:pt x="6379" y="66"/>
                      </a:lnTo>
                      <a:cubicBezTo>
                        <a:pt x="6128" y="39"/>
                        <a:pt x="5893" y="18"/>
                        <a:pt x="5680" y="1"/>
                      </a:cubicBezTo>
                      <a:close/>
                      <a:moveTo>
                        <a:pt x="6830" y="118"/>
                      </a:moveTo>
                      <a:lnTo>
                        <a:pt x="4779" y="2592"/>
                      </a:lnTo>
                      <a:lnTo>
                        <a:pt x="7187" y="2592"/>
                      </a:lnTo>
                      <a:cubicBezTo>
                        <a:pt x="7160" y="2516"/>
                        <a:pt x="7157" y="2433"/>
                        <a:pt x="7181" y="2347"/>
                      </a:cubicBezTo>
                      <a:lnTo>
                        <a:pt x="7466" y="1374"/>
                      </a:lnTo>
                      <a:cubicBezTo>
                        <a:pt x="7514" y="1205"/>
                        <a:pt x="7665" y="1091"/>
                        <a:pt x="7838" y="1091"/>
                      </a:cubicBezTo>
                      <a:lnTo>
                        <a:pt x="8340" y="1091"/>
                      </a:lnTo>
                      <a:cubicBezTo>
                        <a:pt x="8185" y="820"/>
                        <a:pt x="7986" y="555"/>
                        <a:pt x="7862" y="396"/>
                      </a:cubicBezTo>
                      <a:cubicBezTo>
                        <a:pt x="7789" y="304"/>
                        <a:pt x="7683" y="239"/>
                        <a:pt x="7565" y="221"/>
                      </a:cubicBezTo>
                      <a:cubicBezTo>
                        <a:pt x="7308" y="183"/>
                        <a:pt x="7063" y="149"/>
                        <a:pt x="6830" y="118"/>
                      </a:cubicBezTo>
                      <a:close/>
                    </a:path>
                  </a:pathLst>
                </a:custGeom>
                <a:solidFill>
                  <a:srgbClr val="9EA5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
                <p:cNvSpPr/>
                <p:nvPr/>
              </p:nvSpPr>
              <p:spPr>
                <a:xfrm>
                  <a:off x="5685625" y="1036800"/>
                  <a:ext cx="387775" cy="116450"/>
                </a:xfrm>
                <a:custGeom>
                  <a:avLst/>
                  <a:gdLst/>
                  <a:ahLst/>
                  <a:cxnLst/>
                  <a:rect l="l" t="t" r="r" b="b"/>
                  <a:pathLst>
                    <a:path w="15511" h="4658" extrusionOk="0">
                      <a:moveTo>
                        <a:pt x="10456" y="75"/>
                      </a:moveTo>
                      <a:lnTo>
                        <a:pt x="9685" y="1004"/>
                      </a:lnTo>
                      <a:lnTo>
                        <a:pt x="9706" y="1004"/>
                      </a:lnTo>
                      <a:cubicBezTo>
                        <a:pt x="9723" y="1004"/>
                        <a:pt x="9740" y="1018"/>
                        <a:pt x="9740" y="1039"/>
                      </a:cubicBezTo>
                      <a:lnTo>
                        <a:pt x="9740" y="1063"/>
                      </a:lnTo>
                      <a:cubicBezTo>
                        <a:pt x="9953" y="1080"/>
                        <a:pt x="10188" y="1101"/>
                        <a:pt x="10439" y="1128"/>
                      </a:cubicBezTo>
                      <a:lnTo>
                        <a:pt x="11258" y="137"/>
                      </a:lnTo>
                      <a:cubicBezTo>
                        <a:pt x="10976" y="113"/>
                        <a:pt x="10707" y="93"/>
                        <a:pt x="10456" y="75"/>
                      </a:cubicBezTo>
                      <a:close/>
                      <a:moveTo>
                        <a:pt x="8054" y="0"/>
                      </a:moveTo>
                      <a:cubicBezTo>
                        <a:pt x="7398" y="0"/>
                        <a:pt x="5987" y="31"/>
                        <a:pt x="4070" y="251"/>
                      </a:cubicBezTo>
                      <a:lnTo>
                        <a:pt x="438" y="4630"/>
                      </a:lnTo>
                      <a:cubicBezTo>
                        <a:pt x="280" y="4596"/>
                        <a:pt x="169" y="4534"/>
                        <a:pt x="101" y="4451"/>
                      </a:cubicBezTo>
                      <a:lnTo>
                        <a:pt x="3517" y="316"/>
                      </a:lnTo>
                      <a:lnTo>
                        <a:pt x="3517" y="316"/>
                      </a:lnTo>
                      <a:cubicBezTo>
                        <a:pt x="3118" y="368"/>
                        <a:pt x="2698" y="423"/>
                        <a:pt x="2265" y="492"/>
                      </a:cubicBezTo>
                      <a:cubicBezTo>
                        <a:pt x="2055" y="523"/>
                        <a:pt x="1869" y="633"/>
                        <a:pt x="1738" y="798"/>
                      </a:cubicBezTo>
                      <a:cubicBezTo>
                        <a:pt x="1466" y="1145"/>
                        <a:pt x="988" y="1793"/>
                        <a:pt x="706" y="2391"/>
                      </a:cubicBezTo>
                      <a:cubicBezTo>
                        <a:pt x="455" y="2928"/>
                        <a:pt x="1" y="3650"/>
                        <a:pt x="1" y="4135"/>
                      </a:cubicBezTo>
                      <a:cubicBezTo>
                        <a:pt x="1" y="4445"/>
                        <a:pt x="187" y="4658"/>
                        <a:pt x="731" y="4658"/>
                      </a:cubicBezTo>
                      <a:lnTo>
                        <a:pt x="2578" y="4658"/>
                      </a:lnTo>
                      <a:lnTo>
                        <a:pt x="2763" y="4276"/>
                      </a:lnTo>
                      <a:cubicBezTo>
                        <a:pt x="2781" y="4235"/>
                        <a:pt x="2822" y="4211"/>
                        <a:pt x="2867" y="4211"/>
                      </a:cubicBezTo>
                      <a:lnTo>
                        <a:pt x="5726" y="4211"/>
                      </a:lnTo>
                      <a:cubicBezTo>
                        <a:pt x="5763" y="4211"/>
                        <a:pt x="5801" y="4232"/>
                        <a:pt x="5822" y="4266"/>
                      </a:cubicBezTo>
                      <a:lnTo>
                        <a:pt x="6056" y="4658"/>
                      </a:lnTo>
                      <a:lnTo>
                        <a:pt x="6173" y="4658"/>
                      </a:lnTo>
                      <a:lnTo>
                        <a:pt x="7002" y="3654"/>
                      </a:lnTo>
                      <a:lnTo>
                        <a:pt x="5430" y="3654"/>
                      </a:lnTo>
                      <a:cubicBezTo>
                        <a:pt x="5375" y="3798"/>
                        <a:pt x="5237" y="3908"/>
                        <a:pt x="5065" y="3908"/>
                      </a:cubicBezTo>
                      <a:lnTo>
                        <a:pt x="3610" y="3908"/>
                      </a:lnTo>
                      <a:cubicBezTo>
                        <a:pt x="3352" y="3908"/>
                        <a:pt x="3166" y="3660"/>
                        <a:pt x="3238" y="3409"/>
                      </a:cubicBezTo>
                      <a:lnTo>
                        <a:pt x="3521" y="2436"/>
                      </a:lnTo>
                      <a:cubicBezTo>
                        <a:pt x="3568" y="2267"/>
                        <a:pt x="3724" y="2153"/>
                        <a:pt x="3895" y="2153"/>
                      </a:cubicBezTo>
                      <a:lnTo>
                        <a:pt x="4061" y="2153"/>
                      </a:lnTo>
                      <a:cubicBezTo>
                        <a:pt x="4219" y="1882"/>
                        <a:pt x="4415" y="1617"/>
                        <a:pt x="4539" y="1458"/>
                      </a:cubicBezTo>
                      <a:cubicBezTo>
                        <a:pt x="4611" y="1366"/>
                        <a:pt x="4718" y="1301"/>
                        <a:pt x="4834" y="1283"/>
                      </a:cubicBezTo>
                      <a:cubicBezTo>
                        <a:pt x="5567" y="1169"/>
                        <a:pt x="6211" y="1104"/>
                        <a:pt x="6744" y="1063"/>
                      </a:cubicBezTo>
                      <a:lnTo>
                        <a:pt x="6744" y="1039"/>
                      </a:lnTo>
                      <a:cubicBezTo>
                        <a:pt x="6744" y="1018"/>
                        <a:pt x="6758" y="1004"/>
                        <a:pt x="6779" y="1004"/>
                      </a:cubicBezTo>
                      <a:lnTo>
                        <a:pt x="9190" y="1004"/>
                      </a:lnTo>
                      <a:lnTo>
                        <a:pt x="9981" y="48"/>
                      </a:lnTo>
                      <a:cubicBezTo>
                        <a:pt x="9280" y="10"/>
                        <a:pt x="8743" y="0"/>
                        <a:pt x="8405" y="0"/>
                      </a:cubicBezTo>
                      <a:close/>
                      <a:moveTo>
                        <a:pt x="7490" y="3654"/>
                      </a:moveTo>
                      <a:lnTo>
                        <a:pt x="6658" y="4658"/>
                      </a:lnTo>
                      <a:lnTo>
                        <a:pt x="7525" y="4658"/>
                      </a:lnTo>
                      <a:lnTo>
                        <a:pt x="8354" y="3654"/>
                      </a:lnTo>
                      <a:close/>
                      <a:moveTo>
                        <a:pt x="11722" y="178"/>
                      </a:moveTo>
                      <a:lnTo>
                        <a:pt x="10890" y="1180"/>
                      </a:lnTo>
                      <a:cubicBezTo>
                        <a:pt x="11123" y="1211"/>
                        <a:pt x="11368" y="1245"/>
                        <a:pt x="11625" y="1283"/>
                      </a:cubicBezTo>
                      <a:cubicBezTo>
                        <a:pt x="11743" y="1301"/>
                        <a:pt x="11849" y="1366"/>
                        <a:pt x="11922" y="1458"/>
                      </a:cubicBezTo>
                      <a:cubicBezTo>
                        <a:pt x="12046" y="1617"/>
                        <a:pt x="12245" y="1882"/>
                        <a:pt x="12400" y="2153"/>
                      </a:cubicBezTo>
                      <a:lnTo>
                        <a:pt x="12795" y="2153"/>
                      </a:lnTo>
                      <a:cubicBezTo>
                        <a:pt x="12971" y="2153"/>
                        <a:pt x="13122" y="2271"/>
                        <a:pt x="13170" y="2439"/>
                      </a:cubicBezTo>
                      <a:lnTo>
                        <a:pt x="13442" y="3416"/>
                      </a:lnTo>
                      <a:cubicBezTo>
                        <a:pt x="13511" y="3664"/>
                        <a:pt x="13325" y="3908"/>
                        <a:pt x="13067" y="3908"/>
                      </a:cubicBezTo>
                      <a:lnTo>
                        <a:pt x="11612" y="3908"/>
                      </a:lnTo>
                      <a:cubicBezTo>
                        <a:pt x="11440" y="3908"/>
                        <a:pt x="11303" y="3798"/>
                        <a:pt x="11247" y="3654"/>
                      </a:cubicBezTo>
                      <a:lnTo>
                        <a:pt x="8839" y="3654"/>
                      </a:lnTo>
                      <a:lnTo>
                        <a:pt x="8006" y="4658"/>
                      </a:lnTo>
                      <a:lnTo>
                        <a:pt x="10580" y="4658"/>
                      </a:lnTo>
                      <a:lnTo>
                        <a:pt x="10766" y="4276"/>
                      </a:lnTo>
                      <a:cubicBezTo>
                        <a:pt x="10787" y="4235"/>
                        <a:pt x="10825" y="4211"/>
                        <a:pt x="10869" y="4211"/>
                      </a:cubicBezTo>
                      <a:lnTo>
                        <a:pt x="13632" y="4211"/>
                      </a:lnTo>
                      <a:lnTo>
                        <a:pt x="15510" y="1937"/>
                      </a:lnTo>
                      <a:cubicBezTo>
                        <a:pt x="15245" y="1486"/>
                        <a:pt x="14925" y="1059"/>
                        <a:pt x="14722" y="798"/>
                      </a:cubicBezTo>
                      <a:cubicBezTo>
                        <a:pt x="14591" y="633"/>
                        <a:pt x="14405" y="523"/>
                        <a:pt x="14199" y="492"/>
                      </a:cubicBezTo>
                      <a:cubicBezTo>
                        <a:pt x="13291" y="351"/>
                        <a:pt x="12462" y="251"/>
                        <a:pt x="11722" y="178"/>
                      </a:cubicBezTo>
                      <a:close/>
                    </a:path>
                  </a:pathLst>
                </a:custGeom>
                <a:solidFill>
                  <a:srgbClr val="A178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
                <p:cNvSpPr/>
                <p:nvPr/>
              </p:nvSpPr>
              <p:spPr>
                <a:xfrm>
                  <a:off x="5853144" y="1061735"/>
                  <a:ext cx="76191" cy="19779"/>
                </a:xfrm>
                <a:custGeom>
                  <a:avLst/>
                  <a:gdLst/>
                  <a:ahLst/>
                  <a:cxnLst/>
                  <a:rect l="l" t="t" r="r" b="b"/>
                  <a:pathLst>
                    <a:path w="2997" h="778" extrusionOk="0">
                      <a:moveTo>
                        <a:pt x="35" y="0"/>
                      </a:moveTo>
                      <a:cubicBezTo>
                        <a:pt x="14" y="0"/>
                        <a:pt x="0" y="14"/>
                        <a:pt x="0" y="35"/>
                      </a:cubicBezTo>
                      <a:lnTo>
                        <a:pt x="0" y="59"/>
                      </a:lnTo>
                      <a:lnTo>
                        <a:pt x="0" y="747"/>
                      </a:lnTo>
                      <a:cubicBezTo>
                        <a:pt x="0" y="764"/>
                        <a:pt x="14" y="778"/>
                        <a:pt x="35" y="778"/>
                      </a:cubicBezTo>
                      <a:lnTo>
                        <a:pt x="1802" y="778"/>
                      </a:lnTo>
                      <a:lnTo>
                        <a:pt x="2446" y="0"/>
                      </a:lnTo>
                      <a:close/>
                      <a:moveTo>
                        <a:pt x="2941" y="0"/>
                      </a:moveTo>
                      <a:lnTo>
                        <a:pt x="2295" y="778"/>
                      </a:lnTo>
                      <a:lnTo>
                        <a:pt x="2962" y="778"/>
                      </a:lnTo>
                      <a:cubicBezTo>
                        <a:pt x="2979" y="778"/>
                        <a:pt x="2996" y="764"/>
                        <a:pt x="2996" y="747"/>
                      </a:cubicBezTo>
                      <a:lnTo>
                        <a:pt x="2996" y="59"/>
                      </a:lnTo>
                      <a:lnTo>
                        <a:pt x="2996" y="35"/>
                      </a:lnTo>
                      <a:cubicBezTo>
                        <a:pt x="2996" y="14"/>
                        <a:pt x="2979" y="0"/>
                        <a:pt x="2962" y="0"/>
                      </a:cubicBezTo>
                      <a:close/>
                    </a:path>
                  </a:pathLst>
                </a:custGeom>
                <a:solidFill>
                  <a:srgbClr val="7C7C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
                <p:cNvSpPr/>
                <p:nvPr/>
              </p:nvSpPr>
              <p:spPr>
                <a:xfrm>
                  <a:off x="5764150" y="1090148"/>
                  <a:ext cx="58626" cy="44831"/>
                </a:xfrm>
                <a:custGeom>
                  <a:avLst/>
                  <a:gdLst/>
                  <a:ahLst/>
                  <a:cxnLst/>
                  <a:rect l="l" t="t" r="r" b="b"/>
                  <a:pathLst>
                    <a:path w="2295" h="1755" extrusionOk="0">
                      <a:moveTo>
                        <a:pt x="729" y="0"/>
                      </a:moveTo>
                      <a:cubicBezTo>
                        <a:pt x="558" y="0"/>
                        <a:pt x="402" y="114"/>
                        <a:pt x="355" y="283"/>
                      </a:cubicBezTo>
                      <a:lnTo>
                        <a:pt x="72" y="1256"/>
                      </a:lnTo>
                      <a:cubicBezTo>
                        <a:pt x="0" y="1507"/>
                        <a:pt x="186" y="1755"/>
                        <a:pt x="444" y="1755"/>
                      </a:cubicBezTo>
                      <a:lnTo>
                        <a:pt x="1899" y="1755"/>
                      </a:lnTo>
                      <a:cubicBezTo>
                        <a:pt x="2071" y="1755"/>
                        <a:pt x="2209" y="1645"/>
                        <a:pt x="2264" y="1501"/>
                      </a:cubicBezTo>
                      <a:cubicBezTo>
                        <a:pt x="2292" y="1428"/>
                        <a:pt x="2295" y="1345"/>
                        <a:pt x="2274" y="1263"/>
                      </a:cubicBezTo>
                      <a:lnTo>
                        <a:pt x="2003" y="286"/>
                      </a:lnTo>
                      <a:cubicBezTo>
                        <a:pt x="1954" y="118"/>
                        <a:pt x="1803" y="0"/>
                        <a:pt x="1627" y="0"/>
                      </a:cubicBezTo>
                      <a:close/>
                    </a:path>
                  </a:pathLst>
                </a:custGeom>
                <a:solidFill>
                  <a:srgbClr val="7C7C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
                <p:cNvSpPr/>
                <p:nvPr/>
              </p:nvSpPr>
              <p:spPr>
                <a:xfrm>
                  <a:off x="5748933" y="1141381"/>
                  <a:ext cx="89236" cy="11869"/>
                </a:xfrm>
                <a:custGeom>
                  <a:avLst/>
                  <a:gdLst/>
                  <a:ahLst/>
                  <a:cxnLst/>
                  <a:rect l="l" t="t" r="r" b="b"/>
                  <a:pathLst>
                    <a:path w="3480" h="447" extrusionOk="0">
                      <a:moveTo>
                        <a:pt x="290" y="0"/>
                      </a:moveTo>
                      <a:cubicBezTo>
                        <a:pt x="245" y="0"/>
                        <a:pt x="204" y="24"/>
                        <a:pt x="186" y="65"/>
                      </a:cubicBezTo>
                      <a:lnTo>
                        <a:pt x="1" y="447"/>
                      </a:lnTo>
                      <a:lnTo>
                        <a:pt x="3479" y="447"/>
                      </a:lnTo>
                      <a:lnTo>
                        <a:pt x="3245" y="55"/>
                      </a:lnTo>
                      <a:cubicBezTo>
                        <a:pt x="3224" y="21"/>
                        <a:pt x="3186" y="0"/>
                        <a:pt x="3149" y="0"/>
                      </a:cubicBezTo>
                      <a:close/>
                    </a:path>
                  </a:pathLst>
                </a:custGeom>
                <a:solidFill>
                  <a:srgbClr val="7C7C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
                <p:cNvSpPr/>
                <p:nvPr/>
              </p:nvSpPr>
              <p:spPr>
                <a:xfrm>
                  <a:off x="5965413" y="1089800"/>
                  <a:ext cx="58623" cy="45525"/>
                </a:xfrm>
                <a:custGeom>
                  <a:avLst/>
                  <a:gdLst/>
                  <a:ahLst/>
                  <a:cxnLst/>
                  <a:rect l="l" t="t" r="r" b="b"/>
                  <a:pathLst>
                    <a:path w="2296" h="1755" extrusionOk="0">
                      <a:moveTo>
                        <a:pt x="682" y="0"/>
                      </a:moveTo>
                      <a:cubicBezTo>
                        <a:pt x="509" y="0"/>
                        <a:pt x="358" y="114"/>
                        <a:pt x="310" y="283"/>
                      </a:cubicBezTo>
                      <a:lnTo>
                        <a:pt x="25" y="1256"/>
                      </a:lnTo>
                      <a:cubicBezTo>
                        <a:pt x="1" y="1342"/>
                        <a:pt x="4" y="1425"/>
                        <a:pt x="31" y="1501"/>
                      </a:cubicBezTo>
                      <a:cubicBezTo>
                        <a:pt x="87" y="1645"/>
                        <a:pt x="224" y="1755"/>
                        <a:pt x="396" y="1755"/>
                      </a:cubicBezTo>
                      <a:lnTo>
                        <a:pt x="1851" y="1755"/>
                      </a:lnTo>
                      <a:cubicBezTo>
                        <a:pt x="2109" y="1755"/>
                        <a:pt x="2295" y="1511"/>
                        <a:pt x="2226" y="1263"/>
                      </a:cubicBezTo>
                      <a:lnTo>
                        <a:pt x="1954" y="286"/>
                      </a:lnTo>
                      <a:cubicBezTo>
                        <a:pt x="1906" y="118"/>
                        <a:pt x="1755" y="0"/>
                        <a:pt x="1579" y="0"/>
                      </a:cubicBezTo>
                      <a:close/>
                    </a:path>
                  </a:pathLst>
                </a:custGeom>
                <a:solidFill>
                  <a:srgbClr val="7C7C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
                <p:cNvSpPr/>
                <p:nvPr/>
              </p:nvSpPr>
              <p:spPr>
                <a:xfrm>
                  <a:off x="6033800" y="1094150"/>
                  <a:ext cx="63325" cy="59100"/>
                </a:xfrm>
                <a:custGeom>
                  <a:avLst/>
                  <a:gdLst/>
                  <a:ahLst/>
                  <a:cxnLst/>
                  <a:rect l="l" t="t" r="r" b="b"/>
                  <a:pathLst>
                    <a:path w="2533" h="2364" extrusionOk="0">
                      <a:moveTo>
                        <a:pt x="1779" y="1"/>
                      </a:moveTo>
                      <a:lnTo>
                        <a:pt x="0" y="2144"/>
                      </a:lnTo>
                      <a:lnTo>
                        <a:pt x="131" y="2364"/>
                      </a:lnTo>
                      <a:lnTo>
                        <a:pt x="1803" y="2364"/>
                      </a:lnTo>
                      <a:cubicBezTo>
                        <a:pt x="2347" y="2364"/>
                        <a:pt x="2533" y="2151"/>
                        <a:pt x="2533" y="1841"/>
                      </a:cubicBezTo>
                      <a:cubicBezTo>
                        <a:pt x="2533" y="1356"/>
                        <a:pt x="2082" y="634"/>
                        <a:pt x="1827" y="97"/>
                      </a:cubicBezTo>
                      <a:cubicBezTo>
                        <a:pt x="1814" y="66"/>
                        <a:pt x="1796" y="31"/>
                        <a:pt x="1779" y="1"/>
                      </a:cubicBezTo>
                      <a:close/>
                    </a:path>
                  </a:pathLst>
                </a:custGeom>
                <a:solidFill>
                  <a:srgbClr val="A178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
                <p:cNvSpPr/>
                <p:nvPr/>
              </p:nvSpPr>
              <p:spPr>
                <a:xfrm>
                  <a:off x="5947920" y="1141929"/>
                  <a:ext cx="89237" cy="11468"/>
                </a:xfrm>
                <a:custGeom>
                  <a:avLst/>
                  <a:gdLst/>
                  <a:ahLst/>
                  <a:cxnLst/>
                  <a:rect l="l" t="t" r="r" b="b"/>
                  <a:pathLst>
                    <a:path w="3478" h="447" extrusionOk="0">
                      <a:moveTo>
                        <a:pt x="289" y="0"/>
                      </a:moveTo>
                      <a:cubicBezTo>
                        <a:pt x="245" y="0"/>
                        <a:pt x="207" y="24"/>
                        <a:pt x="186" y="65"/>
                      </a:cubicBezTo>
                      <a:lnTo>
                        <a:pt x="0" y="447"/>
                      </a:lnTo>
                      <a:lnTo>
                        <a:pt x="2684" y="447"/>
                      </a:lnTo>
                      <a:lnTo>
                        <a:pt x="3052" y="0"/>
                      </a:lnTo>
                      <a:close/>
                      <a:moveTo>
                        <a:pt x="3347" y="227"/>
                      </a:moveTo>
                      <a:lnTo>
                        <a:pt x="3168" y="447"/>
                      </a:lnTo>
                      <a:lnTo>
                        <a:pt x="3478" y="447"/>
                      </a:lnTo>
                      <a:lnTo>
                        <a:pt x="3347" y="227"/>
                      </a:lnTo>
                      <a:close/>
                    </a:path>
                  </a:pathLst>
                </a:custGeom>
                <a:solidFill>
                  <a:srgbClr val="7C7C8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
                <p:cNvSpPr/>
                <p:nvPr/>
              </p:nvSpPr>
              <p:spPr>
                <a:xfrm>
                  <a:off x="5860650" y="1081325"/>
                  <a:ext cx="50950" cy="46825"/>
                </a:xfrm>
                <a:custGeom>
                  <a:avLst/>
                  <a:gdLst/>
                  <a:ahLst/>
                  <a:cxnLst/>
                  <a:rect l="l" t="t" r="r" b="b"/>
                  <a:pathLst>
                    <a:path w="2038" h="1873" extrusionOk="0">
                      <a:moveTo>
                        <a:pt x="1545" y="1"/>
                      </a:moveTo>
                      <a:lnTo>
                        <a:pt x="1" y="1873"/>
                      </a:lnTo>
                      <a:lnTo>
                        <a:pt x="489" y="1873"/>
                      </a:lnTo>
                      <a:lnTo>
                        <a:pt x="2038" y="1"/>
                      </a:lnTo>
                      <a:close/>
                    </a:path>
                  </a:pathLst>
                </a:custGeom>
                <a:solidFill>
                  <a:srgbClr val="D5DA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
                <p:cNvSpPr/>
                <p:nvPr/>
              </p:nvSpPr>
              <p:spPr>
                <a:xfrm>
                  <a:off x="5839925" y="1037975"/>
                  <a:ext cx="107125" cy="115275"/>
                </a:xfrm>
                <a:custGeom>
                  <a:avLst/>
                  <a:gdLst/>
                  <a:ahLst/>
                  <a:cxnLst/>
                  <a:rect l="l" t="t" r="r" b="b"/>
                  <a:pathLst>
                    <a:path w="4285" h="4611" extrusionOk="0">
                      <a:moveTo>
                        <a:pt x="3809" y="1"/>
                      </a:moveTo>
                      <a:lnTo>
                        <a:pt x="3018" y="957"/>
                      </a:lnTo>
                      <a:lnTo>
                        <a:pt x="3513" y="957"/>
                      </a:lnTo>
                      <a:lnTo>
                        <a:pt x="4284" y="28"/>
                      </a:lnTo>
                      <a:cubicBezTo>
                        <a:pt x="4119" y="18"/>
                        <a:pt x="3961" y="8"/>
                        <a:pt x="3809" y="1"/>
                      </a:cubicBezTo>
                      <a:close/>
                      <a:moveTo>
                        <a:pt x="830" y="3607"/>
                      </a:moveTo>
                      <a:lnTo>
                        <a:pt x="1" y="4611"/>
                      </a:lnTo>
                      <a:lnTo>
                        <a:pt x="486" y="4611"/>
                      </a:lnTo>
                      <a:lnTo>
                        <a:pt x="1318" y="3607"/>
                      </a:lnTo>
                      <a:close/>
                    </a:path>
                  </a:pathLst>
                </a:custGeom>
                <a:solidFill>
                  <a:srgbClr val="D3AD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
                <p:cNvSpPr/>
                <p:nvPr/>
              </p:nvSpPr>
              <p:spPr>
                <a:xfrm>
                  <a:off x="5898263" y="1061735"/>
                  <a:ext cx="30364" cy="19779"/>
                </a:xfrm>
                <a:custGeom>
                  <a:avLst/>
                  <a:gdLst/>
                  <a:ahLst/>
                  <a:cxnLst/>
                  <a:rect l="l" t="t" r="r" b="b"/>
                  <a:pathLst>
                    <a:path w="1140" h="778" extrusionOk="0">
                      <a:moveTo>
                        <a:pt x="644" y="0"/>
                      </a:moveTo>
                      <a:lnTo>
                        <a:pt x="0" y="778"/>
                      </a:lnTo>
                      <a:lnTo>
                        <a:pt x="493" y="778"/>
                      </a:lnTo>
                      <a:lnTo>
                        <a:pt x="1139" y="0"/>
                      </a:lnTo>
                      <a:close/>
                    </a:path>
                  </a:pathLst>
                </a:cu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
                <p:cNvSpPr/>
                <p:nvPr/>
              </p:nvSpPr>
              <p:spPr>
                <a:xfrm>
                  <a:off x="5688125" y="1043075"/>
                  <a:ext cx="99275" cy="109500"/>
                </a:xfrm>
                <a:custGeom>
                  <a:avLst/>
                  <a:gdLst/>
                  <a:ahLst/>
                  <a:cxnLst/>
                  <a:rect l="l" t="t" r="r" b="b"/>
                  <a:pathLst>
                    <a:path w="3971" h="4380" extrusionOk="0">
                      <a:moveTo>
                        <a:pt x="3970" y="0"/>
                      </a:moveTo>
                      <a:cubicBezTo>
                        <a:pt x="3789" y="21"/>
                        <a:pt x="3603" y="41"/>
                        <a:pt x="3417" y="65"/>
                      </a:cubicBezTo>
                      <a:lnTo>
                        <a:pt x="1" y="4200"/>
                      </a:lnTo>
                      <a:cubicBezTo>
                        <a:pt x="69" y="4283"/>
                        <a:pt x="180" y="4345"/>
                        <a:pt x="338" y="4379"/>
                      </a:cubicBezTo>
                      <a:lnTo>
                        <a:pt x="3970" y="0"/>
                      </a:lnTo>
                      <a:close/>
                    </a:path>
                  </a:pathLst>
                </a:custGeom>
                <a:solidFill>
                  <a:srgbClr val="D3AD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
                <p:cNvSpPr/>
                <p:nvPr/>
              </p:nvSpPr>
              <p:spPr>
                <a:xfrm>
                  <a:off x="6026400" y="1085225"/>
                  <a:ext cx="51875" cy="62550"/>
                </a:xfrm>
                <a:custGeom>
                  <a:avLst/>
                  <a:gdLst/>
                  <a:ahLst/>
                  <a:cxnLst/>
                  <a:rect l="l" t="t" r="r" b="b"/>
                  <a:pathLst>
                    <a:path w="2075" h="2502" extrusionOk="0">
                      <a:moveTo>
                        <a:pt x="1879" y="0"/>
                      </a:moveTo>
                      <a:lnTo>
                        <a:pt x="1" y="2274"/>
                      </a:lnTo>
                      <a:lnTo>
                        <a:pt x="97" y="2274"/>
                      </a:lnTo>
                      <a:cubicBezTo>
                        <a:pt x="135" y="2274"/>
                        <a:pt x="173" y="2295"/>
                        <a:pt x="193" y="2329"/>
                      </a:cubicBezTo>
                      <a:lnTo>
                        <a:pt x="296" y="2501"/>
                      </a:lnTo>
                      <a:lnTo>
                        <a:pt x="2075" y="358"/>
                      </a:lnTo>
                      <a:cubicBezTo>
                        <a:pt x="2016" y="237"/>
                        <a:pt x="1951" y="117"/>
                        <a:pt x="1879" y="0"/>
                      </a:cubicBezTo>
                      <a:close/>
                    </a:path>
                  </a:pathLst>
                </a:custGeom>
                <a:solidFill>
                  <a:srgbClr val="D3AD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
                <p:cNvSpPr/>
                <p:nvPr/>
              </p:nvSpPr>
              <p:spPr>
                <a:xfrm>
                  <a:off x="6015828" y="1141929"/>
                  <a:ext cx="18500" cy="11469"/>
                </a:xfrm>
                <a:custGeom>
                  <a:avLst/>
                  <a:gdLst/>
                  <a:ahLst/>
                  <a:cxnLst/>
                  <a:rect l="l" t="t" r="r" b="b"/>
                  <a:pathLst>
                    <a:path w="665" h="447" extrusionOk="0">
                      <a:moveTo>
                        <a:pt x="369" y="0"/>
                      </a:moveTo>
                      <a:lnTo>
                        <a:pt x="1" y="447"/>
                      </a:lnTo>
                      <a:lnTo>
                        <a:pt x="485" y="447"/>
                      </a:lnTo>
                      <a:lnTo>
                        <a:pt x="664" y="227"/>
                      </a:lnTo>
                      <a:lnTo>
                        <a:pt x="561" y="55"/>
                      </a:lnTo>
                      <a:cubicBezTo>
                        <a:pt x="541" y="21"/>
                        <a:pt x="503" y="0"/>
                        <a:pt x="465" y="0"/>
                      </a:cubicBezTo>
                      <a:close/>
                    </a:path>
                  </a:pathLst>
                </a:custGeom>
                <a:solidFill>
                  <a:srgbClr val="9D9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
                <p:cNvSpPr/>
                <p:nvPr/>
              </p:nvSpPr>
              <p:spPr>
                <a:xfrm>
                  <a:off x="5894475" y="1064975"/>
                  <a:ext cx="63400" cy="63175"/>
                </a:xfrm>
                <a:custGeom>
                  <a:avLst/>
                  <a:gdLst/>
                  <a:ahLst/>
                  <a:cxnLst/>
                  <a:rect l="l" t="t" r="r" b="b"/>
                  <a:pathLst>
                    <a:path w="2536" h="2527" extrusionOk="0">
                      <a:moveTo>
                        <a:pt x="2085" y="1"/>
                      </a:moveTo>
                      <a:lnTo>
                        <a:pt x="0" y="2527"/>
                      </a:lnTo>
                      <a:lnTo>
                        <a:pt x="485" y="2527"/>
                      </a:lnTo>
                      <a:lnTo>
                        <a:pt x="2536" y="53"/>
                      </a:lnTo>
                      <a:cubicBezTo>
                        <a:pt x="2381" y="36"/>
                        <a:pt x="2229" y="18"/>
                        <a:pt x="2085" y="1"/>
                      </a:cubicBezTo>
                      <a:close/>
                    </a:path>
                  </a:pathLst>
                </a:custGeom>
                <a:solidFill>
                  <a:srgbClr val="D5DA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
                <p:cNvSpPr/>
                <p:nvPr/>
              </p:nvSpPr>
              <p:spPr>
                <a:xfrm>
                  <a:off x="5873750" y="1040225"/>
                  <a:ext cx="104950" cy="113025"/>
                </a:xfrm>
                <a:custGeom>
                  <a:avLst/>
                  <a:gdLst/>
                  <a:ahLst/>
                  <a:cxnLst/>
                  <a:rect l="l" t="t" r="r" b="b"/>
                  <a:pathLst>
                    <a:path w="4198" h="4521" extrusionOk="0">
                      <a:moveTo>
                        <a:pt x="3733" y="0"/>
                      </a:moveTo>
                      <a:lnTo>
                        <a:pt x="2914" y="991"/>
                      </a:lnTo>
                      <a:cubicBezTo>
                        <a:pt x="3058" y="1008"/>
                        <a:pt x="3210" y="1026"/>
                        <a:pt x="3365" y="1043"/>
                      </a:cubicBezTo>
                      <a:lnTo>
                        <a:pt x="4197" y="41"/>
                      </a:lnTo>
                      <a:cubicBezTo>
                        <a:pt x="4035" y="28"/>
                        <a:pt x="3881" y="11"/>
                        <a:pt x="3733" y="0"/>
                      </a:cubicBezTo>
                      <a:close/>
                      <a:moveTo>
                        <a:pt x="829" y="3517"/>
                      </a:moveTo>
                      <a:lnTo>
                        <a:pt x="0" y="4521"/>
                      </a:lnTo>
                      <a:lnTo>
                        <a:pt x="481" y="4521"/>
                      </a:lnTo>
                      <a:lnTo>
                        <a:pt x="1314" y="3517"/>
                      </a:lnTo>
                      <a:close/>
                    </a:path>
                  </a:pathLst>
                </a:custGeom>
                <a:solidFill>
                  <a:srgbClr val="D3AD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
                <p:cNvSpPr/>
                <p:nvPr/>
              </p:nvSpPr>
              <p:spPr>
                <a:xfrm>
                  <a:off x="5630250" y="1286850"/>
                  <a:ext cx="151650" cy="88000"/>
                </a:xfrm>
                <a:custGeom>
                  <a:avLst/>
                  <a:gdLst/>
                  <a:ahLst/>
                  <a:cxnLst/>
                  <a:rect l="l" t="t" r="r" b="b"/>
                  <a:pathLst>
                    <a:path w="6066" h="3520" extrusionOk="0">
                      <a:moveTo>
                        <a:pt x="409" y="1"/>
                      </a:moveTo>
                      <a:cubicBezTo>
                        <a:pt x="200" y="1"/>
                        <a:pt x="0" y="164"/>
                        <a:pt x="0" y="411"/>
                      </a:cubicBezTo>
                      <a:cubicBezTo>
                        <a:pt x="0" y="1454"/>
                        <a:pt x="110" y="2985"/>
                        <a:pt x="740" y="2985"/>
                      </a:cubicBezTo>
                      <a:cubicBezTo>
                        <a:pt x="740" y="2985"/>
                        <a:pt x="3737" y="3412"/>
                        <a:pt x="4308" y="3508"/>
                      </a:cubicBezTo>
                      <a:cubicBezTo>
                        <a:pt x="4358" y="3516"/>
                        <a:pt x="4411" y="3520"/>
                        <a:pt x="4467" y="3520"/>
                      </a:cubicBezTo>
                      <a:cubicBezTo>
                        <a:pt x="5046" y="3520"/>
                        <a:pt x="5885" y="3105"/>
                        <a:pt x="5973" y="2889"/>
                      </a:cubicBezTo>
                      <a:cubicBezTo>
                        <a:pt x="6066" y="2652"/>
                        <a:pt x="4590" y="2342"/>
                        <a:pt x="4590" y="2342"/>
                      </a:cubicBezTo>
                      <a:lnTo>
                        <a:pt x="692" y="119"/>
                      </a:lnTo>
                      <a:cubicBezTo>
                        <a:pt x="609" y="38"/>
                        <a:pt x="508" y="1"/>
                        <a:pt x="409" y="1"/>
                      </a:cubicBezTo>
                      <a:close/>
                    </a:path>
                  </a:pathLst>
                </a:custGeom>
                <a:solidFill>
                  <a:srgbClr val="B232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
                <p:cNvSpPr/>
                <p:nvPr/>
              </p:nvSpPr>
              <p:spPr>
                <a:xfrm>
                  <a:off x="5656575" y="1295575"/>
                  <a:ext cx="81625" cy="52850"/>
                </a:xfrm>
                <a:custGeom>
                  <a:avLst/>
                  <a:gdLst/>
                  <a:ahLst/>
                  <a:cxnLst/>
                  <a:rect l="l" t="t" r="r" b="b"/>
                  <a:pathLst>
                    <a:path w="3265" h="2114" extrusionOk="0">
                      <a:moveTo>
                        <a:pt x="0" y="1"/>
                      </a:moveTo>
                      <a:lnTo>
                        <a:pt x="334" y="1201"/>
                      </a:lnTo>
                      <a:cubicBezTo>
                        <a:pt x="396" y="1432"/>
                        <a:pt x="588" y="1607"/>
                        <a:pt x="823" y="1652"/>
                      </a:cubicBezTo>
                      <a:lnTo>
                        <a:pt x="3265" y="2113"/>
                      </a:lnTo>
                      <a:lnTo>
                        <a:pt x="2598" y="1291"/>
                      </a:lnTo>
                      <a:cubicBezTo>
                        <a:pt x="2202" y="809"/>
                        <a:pt x="1679" y="469"/>
                        <a:pt x="1080" y="300"/>
                      </a:cubicBezTo>
                      <a:lnTo>
                        <a:pt x="0" y="1"/>
                      </a:lnTo>
                      <a:close/>
                    </a:path>
                  </a:pathLst>
                </a:custGeom>
                <a:solidFill>
                  <a:srgbClr val="F0F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
                <p:cNvSpPr/>
                <p:nvPr/>
              </p:nvSpPr>
              <p:spPr>
                <a:xfrm>
                  <a:off x="566997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3" y="1060"/>
                        <a:pt x="1057" y="822"/>
                        <a:pt x="1057" y="530"/>
                      </a:cubicBezTo>
                      <a:cubicBezTo>
                        <a:pt x="1057" y="237"/>
                        <a:pt x="823" y="0"/>
                        <a:pt x="5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
                <p:cNvSpPr/>
                <p:nvPr/>
              </p:nvSpPr>
              <p:spPr>
                <a:xfrm>
                  <a:off x="5698975"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1" y="740"/>
                        <a:pt x="740" y="575"/>
                        <a:pt x="740" y="372"/>
                      </a:cubicBezTo>
                      <a:cubicBezTo>
                        <a:pt x="740" y="169"/>
                        <a:pt x="571" y="0"/>
                        <a:pt x="3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
                <p:cNvSpPr/>
                <p:nvPr/>
              </p:nvSpPr>
              <p:spPr>
                <a:xfrm>
                  <a:off x="5709050" y="1243975"/>
                  <a:ext cx="32175" cy="34000"/>
                </a:xfrm>
                <a:custGeom>
                  <a:avLst/>
                  <a:gdLst/>
                  <a:ahLst/>
                  <a:cxnLst/>
                  <a:rect l="l" t="t" r="r" b="b"/>
                  <a:pathLst>
                    <a:path w="1287" h="1360" extrusionOk="0">
                      <a:moveTo>
                        <a:pt x="1286" y="0"/>
                      </a:moveTo>
                      <a:lnTo>
                        <a:pt x="1286" y="0"/>
                      </a:lnTo>
                      <a:cubicBezTo>
                        <a:pt x="1286" y="1"/>
                        <a:pt x="788" y="537"/>
                        <a:pt x="0" y="610"/>
                      </a:cubicBezTo>
                      <a:lnTo>
                        <a:pt x="1107" y="1359"/>
                      </a:lnTo>
                      <a:lnTo>
                        <a:pt x="1286" y="0"/>
                      </a:lnTo>
                      <a:close/>
                    </a:path>
                  </a:pathLst>
                </a:custGeom>
                <a:solidFill>
                  <a:srgbClr val="B232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
                <p:cNvSpPr/>
                <p:nvPr/>
              </p:nvSpPr>
              <p:spPr>
                <a:xfrm>
                  <a:off x="5640725" y="1186600"/>
                  <a:ext cx="97225" cy="63625"/>
                </a:xfrm>
                <a:custGeom>
                  <a:avLst/>
                  <a:gdLst/>
                  <a:ahLst/>
                  <a:cxnLst/>
                  <a:rect l="l" t="t" r="r" b="b"/>
                  <a:pathLst>
                    <a:path w="3889" h="2545" extrusionOk="0">
                      <a:moveTo>
                        <a:pt x="751" y="0"/>
                      </a:moveTo>
                      <a:cubicBezTo>
                        <a:pt x="647" y="0"/>
                        <a:pt x="542" y="8"/>
                        <a:pt x="438" y="25"/>
                      </a:cubicBezTo>
                      <a:cubicBezTo>
                        <a:pt x="183" y="66"/>
                        <a:pt x="1" y="296"/>
                        <a:pt x="18" y="555"/>
                      </a:cubicBezTo>
                      <a:lnTo>
                        <a:pt x="104" y="1721"/>
                      </a:lnTo>
                      <a:cubicBezTo>
                        <a:pt x="118" y="1941"/>
                        <a:pt x="280" y="2127"/>
                        <a:pt x="496" y="2172"/>
                      </a:cubicBezTo>
                      <a:lnTo>
                        <a:pt x="2196" y="2533"/>
                      </a:lnTo>
                      <a:cubicBezTo>
                        <a:pt x="2231" y="2541"/>
                        <a:pt x="2266" y="2545"/>
                        <a:pt x="2301" y="2545"/>
                      </a:cubicBezTo>
                      <a:cubicBezTo>
                        <a:pt x="2377" y="2545"/>
                        <a:pt x="2452" y="2527"/>
                        <a:pt x="2523" y="2492"/>
                      </a:cubicBezTo>
                      <a:lnTo>
                        <a:pt x="3720" y="1893"/>
                      </a:lnTo>
                      <a:cubicBezTo>
                        <a:pt x="3878" y="1814"/>
                        <a:pt x="3889" y="1597"/>
                        <a:pt x="3737" y="1504"/>
                      </a:cubicBezTo>
                      <a:lnTo>
                        <a:pt x="1811" y="304"/>
                      </a:lnTo>
                      <a:cubicBezTo>
                        <a:pt x="1491" y="104"/>
                        <a:pt x="1124" y="0"/>
                        <a:pt x="751" y="0"/>
                      </a:cubicBezTo>
                      <a:close/>
                    </a:path>
                  </a:pathLst>
                </a:custGeom>
                <a:solidFill>
                  <a:srgbClr val="F0F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
                <p:cNvSpPr/>
                <p:nvPr/>
              </p:nvSpPr>
              <p:spPr>
                <a:xfrm>
                  <a:off x="5684950" y="1215600"/>
                  <a:ext cx="26425" cy="26425"/>
                </a:xfrm>
                <a:custGeom>
                  <a:avLst/>
                  <a:gdLst/>
                  <a:ahLst/>
                  <a:cxnLst/>
                  <a:rect l="l" t="t" r="r" b="b"/>
                  <a:pathLst>
                    <a:path w="1057" h="1057" extrusionOk="0">
                      <a:moveTo>
                        <a:pt x="526" y="0"/>
                      </a:moveTo>
                      <a:cubicBezTo>
                        <a:pt x="234" y="0"/>
                        <a:pt x="0" y="238"/>
                        <a:pt x="0" y="530"/>
                      </a:cubicBezTo>
                      <a:cubicBezTo>
                        <a:pt x="0" y="819"/>
                        <a:pt x="234" y="1056"/>
                        <a:pt x="526" y="1056"/>
                      </a:cubicBezTo>
                      <a:cubicBezTo>
                        <a:pt x="820" y="1056"/>
                        <a:pt x="1057" y="819"/>
                        <a:pt x="1057" y="530"/>
                      </a:cubicBezTo>
                      <a:cubicBezTo>
                        <a:pt x="1057" y="238"/>
                        <a:pt x="820" y="0"/>
                        <a:pt x="5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
                <p:cNvSpPr/>
                <p:nvPr/>
              </p:nvSpPr>
              <p:spPr>
                <a:xfrm>
                  <a:off x="5654675" y="1200800"/>
                  <a:ext cx="31075" cy="31075"/>
                </a:xfrm>
                <a:custGeom>
                  <a:avLst/>
                  <a:gdLst/>
                  <a:ahLst/>
                  <a:cxnLst/>
                  <a:rect l="l" t="t" r="r" b="b"/>
                  <a:pathLst>
                    <a:path w="1243" h="1243" extrusionOk="0">
                      <a:moveTo>
                        <a:pt x="623" y="1"/>
                      </a:moveTo>
                      <a:cubicBezTo>
                        <a:pt x="279" y="1"/>
                        <a:pt x="0" y="276"/>
                        <a:pt x="0" y="620"/>
                      </a:cubicBezTo>
                      <a:cubicBezTo>
                        <a:pt x="0" y="964"/>
                        <a:pt x="279" y="1243"/>
                        <a:pt x="623" y="1243"/>
                      </a:cubicBezTo>
                      <a:cubicBezTo>
                        <a:pt x="964" y="1243"/>
                        <a:pt x="1242" y="964"/>
                        <a:pt x="1242" y="620"/>
                      </a:cubicBezTo>
                      <a:cubicBezTo>
                        <a:pt x="1242" y="276"/>
                        <a:pt x="964" y="1"/>
                        <a:pt x="6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
                <p:cNvSpPr/>
                <p:nvPr/>
              </p:nvSpPr>
              <p:spPr>
                <a:xfrm>
                  <a:off x="6000925" y="1286850"/>
                  <a:ext cx="151750" cy="88000"/>
                </a:xfrm>
                <a:custGeom>
                  <a:avLst/>
                  <a:gdLst/>
                  <a:ahLst/>
                  <a:cxnLst/>
                  <a:rect l="l" t="t" r="r" b="b"/>
                  <a:pathLst>
                    <a:path w="6070" h="3520" extrusionOk="0">
                      <a:moveTo>
                        <a:pt x="5659" y="1"/>
                      </a:moveTo>
                      <a:cubicBezTo>
                        <a:pt x="5559" y="1"/>
                        <a:pt x="5458" y="38"/>
                        <a:pt x="5375" y="119"/>
                      </a:cubicBezTo>
                      <a:lnTo>
                        <a:pt x="1481" y="2342"/>
                      </a:lnTo>
                      <a:cubicBezTo>
                        <a:pt x="1481" y="2342"/>
                        <a:pt x="1" y="2652"/>
                        <a:pt x="98" y="2889"/>
                      </a:cubicBezTo>
                      <a:cubicBezTo>
                        <a:pt x="182" y="3105"/>
                        <a:pt x="1023" y="3520"/>
                        <a:pt x="1604" y="3520"/>
                      </a:cubicBezTo>
                      <a:cubicBezTo>
                        <a:pt x="1660" y="3520"/>
                        <a:pt x="1713" y="3516"/>
                        <a:pt x="1763" y="3508"/>
                      </a:cubicBezTo>
                      <a:cubicBezTo>
                        <a:pt x="2333" y="3412"/>
                        <a:pt x="5327" y="2985"/>
                        <a:pt x="5327" y="2985"/>
                      </a:cubicBezTo>
                      <a:cubicBezTo>
                        <a:pt x="5957" y="2985"/>
                        <a:pt x="6066" y="1454"/>
                        <a:pt x="6070" y="411"/>
                      </a:cubicBezTo>
                      <a:cubicBezTo>
                        <a:pt x="6070" y="164"/>
                        <a:pt x="5868" y="1"/>
                        <a:pt x="5659" y="1"/>
                      </a:cubicBezTo>
                      <a:close/>
                    </a:path>
                  </a:pathLst>
                </a:custGeom>
                <a:solidFill>
                  <a:srgbClr val="B232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
                <p:cNvSpPr/>
                <p:nvPr/>
              </p:nvSpPr>
              <p:spPr>
                <a:xfrm>
                  <a:off x="6044625" y="1295575"/>
                  <a:ext cx="81650" cy="52850"/>
                </a:xfrm>
                <a:custGeom>
                  <a:avLst/>
                  <a:gdLst/>
                  <a:ahLst/>
                  <a:cxnLst/>
                  <a:rect l="l" t="t" r="r" b="b"/>
                  <a:pathLst>
                    <a:path w="3266" h="2114" extrusionOk="0">
                      <a:moveTo>
                        <a:pt x="3266" y="1"/>
                      </a:moveTo>
                      <a:lnTo>
                        <a:pt x="2186" y="300"/>
                      </a:lnTo>
                      <a:cubicBezTo>
                        <a:pt x="1587" y="469"/>
                        <a:pt x="1064" y="809"/>
                        <a:pt x="671" y="1291"/>
                      </a:cubicBezTo>
                      <a:lnTo>
                        <a:pt x="1" y="2113"/>
                      </a:lnTo>
                      <a:lnTo>
                        <a:pt x="2443" y="1652"/>
                      </a:lnTo>
                      <a:cubicBezTo>
                        <a:pt x="2678" y="1607"/>
                        <a:pt x="2870" y="1432"/>
                        <a:pt x="2935" y="1201"/>
                      </a:cubicBezTo>
                      <a:lnTo>
                        <a:pt x="3266" y="1"/>
                      </a:lnTo>
                      <a:close/>
                    </a:path>
                  </a:pathLst>
                </a:custGeom>
                <a:solidFill>
                  <a:srgbClr val="F0F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
                <p:cNvSpPr/>
                <p:nvPr/>
              </p:nvSpPr>
              <p:spPr>
                <a:xfrm>
                  <a:off x="6086425" y="1306600"/>
                  <a:ext cx="26425" cy="26500"/>
                </a:xfrm>
                <a:custGeom>
                  <a:avLst/>
                  <a:gdLst/>
                  <a:ahLst/>
                  <a:cxnLst/>
                  <a:rect l="l" t="t" r="r" b="b"/>
                  <a:pathLst>
                    <a:path w="1057" h="1060" extrusionOk="0">
                      <a:moveTo>
                        <a:pt x="531" y="0"/>
                      </a:moveTo>
                      <a:cubicBezTo>
                        <a:pt x="238" y="0"/>
                        <a:pt x="1" y="237"/>
                        <a:pt x="1" y="530"/>
                      </a:cubicBezTo>
                      <a:cubicBezTo>
                        <a:pt x="1" y="822"/>
                        <a:pt x="238" y="1060"/>
                        <a:pt x="531" y="1060"/>
                      </a:cubicBezTo>
                      <a:cubicBezTo>
                        <a:pt x="820" y="1060"/>
                        <a:pt x="1057" y="822"/>
                        <a:pt x="1057" y="530"/>
                      </a:cubicBezTo>
                      <a:cubicBezTo>
                        <a:pt x="1057" y="237"/>
                        <a:pt x="820" y="0"/>
                        <a:pt x="53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
                <p:cNvSpPr/>
                <p:nvPr/>
              </p:nvSpPr>
              <p:spPr>
                <a:xfrm>
                  <a:off x="6065450" y="1320350"/>
                  <a:ext cx="18500" cy="18525"/>
                </a:xfrm>
                <a:custGeom>
                  <a:avLst/>
                  <a:gdLst/>
                  <a:ahLst/>
                  <a:cxnLst/>
                  <a:rect l="l" t="t" r="r" b="b"/>
                  <a:pathLst>
                    <a:path w="740" h="741" extrusionOk="0">
                      <a:moveTo>
                        <a:pt x="368" y="0"/>
                      </a:moveTo>
                      <a:cubicBezTo>
                        <a:pt x="165" y="0"/>
                        <a:pt x="0" y="169"/>
                        <a:pt x="0" y="372"/>
                      </a:cubicBezTo>
                      <a:cubicBezTo>
                        <a:pt x="0" y="575"/>
                        <a:pt x="165" y="740"/>
                        <a:pt x="368" y="740"/>
                      </a:cubicBezTo>
                      <a:cubicBezTo>
                        <a:pt x="575" y="740"/>
                        <a:pt x="740" y="575"/>
                        <a:pt x="740" y="372"/>
                      </a:cubicBezTo>
                      <a:cubicBezTo>
                        <a:pt x="740" y="169"/>
                        <a:pt x="575" y="0"/>
                        <a:pt x="36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
                <p:cNvSpPr/>
                <p:nvPr/>
              </p:nvSpPr>
              <p:spPr>
                <a:xfrm>
                  <a:off x="6041700" y="1243975"/>
                  <a:ext cx="32100" cy="34000"/>
                </a:xfrm>
                <a:custGeom>
                  <a:avLst/>
                  <a:gdLst/>
                  <a:ahLst/>
                  <a:cxnLst/>
                  <a:rect l="l" t="t" r="r" b="b"/>
                  <a:pathLst>
                    <a:path w="1284" h="1360" extrusionOk="0">
                      <a:moveTo>
                        <a:pt x="1" y="0"/>
                      </a:moveTo>
                      <a:lnTo>
                        <a:pt x="176" y="1359"/>
                      </a:lnTo>
                      <a:lnTo>
                        <a:pt x="1284" y="610"/>
                      </a:lnTo>
                      <a:cubicBezTo>
                        <a:pt x="499" y="537"/>
                        <a:pt x="1" y="1"/>
                        <a:pt x="1" y="0"/>
                      </a:cubicBezTo>
                      <a:close/>
                    </a:path>
                  </a:pathLst>
                </a:custGeom>
                <a:solidFill>
                  <a:srgbClr val="B2322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
                <p:cNvSpPr/>
                <p:nvPr/>
              </p:nvSpPr>
              <p:spPr>
                <a:xfrm>
                  <a:off x="6044975" y="1186600"/>
                  <a:ext cx="97125" cy="63625"/>
                </a:xfrm>
                <a:custGeom>
                  <a:avLst/>
                  <a:gdLst/>
                  <a:ahLst/>
                  <a:cxnLst/>
                  <a:rect l="l" t="t" r="r" b="b"/>
                  <a:pathLst>
                    <a:path w="3885" h="2545" extrusionOk="0">
                      <a:moveTo>
                        <a:pt x="3136" y="0"/>
                      </a:moveTo>
                      <a:cubicBezTo>
                        <a:pt x="2764" y="0"/>
                        <a:pt x="2395" y="104"/>
                        <a:pt x="2075" y="304"/>
                      </a:cubicBezTo>
                      <a:lnTo>
                        <a:pt x="149" y="1504"/>
                      </a:lnTo>
                      <a:cubicBezTo>
                        <a:pt x="1" y="1597"/>
                        <a:pt x="11" y="1814"/>
                        <a:pt x="166" y="1893"/>
                      </a:cubicBezTo>
                      <a:lnTo>
                        <a:pt x="1367" y="2492"/>
                      </a:lnTo>
                      <a:cubicBezTo>
                        <a:pt x="1435" y="2527"/>
                        <a:pt x="1511" y="2545"/>
                        <a:pt x="1588" y="2545"/>
                      </a:cubicBezTo>
                      <a:cubicBezTo>
                        <a:pt x="1623" y="2545"/>
                        <a:pt x="1659" y="2541"/>
                        <a:pt x="1694" y="2533"/>
                      </a:cubicBezTo>
                      <a:lnTo>
                        <a:pt x="3389" y="2172"/>
                      </a:lnTo>
                      <a:cubicBezTo>
                        <a:pt x="3606" y="2127"/>
                        <a:pt x="3768" y="1941"/>
                        <a:pt x="3785" y="1721"/>
                      </a:cubicBezTo>
                      <a:lnTo>
                        <a:pt x="3868" y="555"/>
                      </a:lnTo>
                      <a:cubicBezTo>
                        <a:pt x="3885" y="296"/>
                        <a:pt x="3702" y="66"/>
                        <a:pt x="3448" y="25"/>
                      </a:cubicBezTo>
                      <a:cubicBezTo>
                        <a:pt x="3345" y="8"/>
                        <a:pt x="3240" y="0"/>
                        <a:pt x="3136" y="0"/>
                      </a:cubicBezTo>
                      <a:close/>
                    </a:path>
                  </a:pathLst>
                </a:custGeom>
                <a:solidFill>
                  <a:srgbClr val="F0F1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
                <p:cNvSpPr/>
                <p:nvPr/>
              </p:nvSpPr>
              <p:spPr>
                <a:xfrm>
                  <a:off x="6071475" y="1215600"/>
                  <a:ext cx="26500" cy="26425"/>
                </a:xfrm>
                <a:custGeom>
                  <a:avLst/>
                  <a:gdLst/>
                  <a:ahLst/>
                  <a:cxnLst/>
                  <a:rect l="l" t="t" r="r" b="b"/>
                  <a:pathLst>
                    <a:path w="1060" h="1057" extrusionOk="0">
                      <a:moveTo>
                        <a:pt x="530" y="0"/>
                      </a:moveTo>
                      <a:cubicBezTo>
                        <a:pt x="237" y="0"/>
                        <a:pt x="0" y="238"/>
                        <a:pt x="0" y="530"/>
                      </a:cubicBezTo>
                      <a:cubicBezTo>
                        <a:pt x="0" y="819"/>
                        <a:pt x="237" y="1056"/>
                        <a:pt x="530" y="1056"/>
                      </a:cubicBezTo>
                      <a:cubicBezTo>
                        <a:pt x="823" y="1056"/>
                        <a:pt x="1060" y="819"/>
                        <a:pt x="1060" y="530"/>
                      </a:cubicBezTo>
                      <a:cubicBezTo>
                        <a:pt x="1060" y="238"/>
                        <a:pt x="823" y="0"/>
                        <a:pt x="53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
                <p:cNvSpPr/>
                <p:nvPr/>
              </p:nvSpPr>
              <p:spPr>
                <a:xfrm>
                  <a:off x="6097100" y="1200800"/>
                  <a:ext cx="31075" cy="31075"/>
                </a:xfrm>
                <a:custGeom>
                  <a:avLst/>
                  <a:gdLst/>
                  <a:ahLst/>
                  <a:cxnLst/>
                  <a:rect l="l" t="t" r="r" b="b"/>
                  <a:pathLst>
                    <a:path w="1243" h="1243" extrusionOk="0">
                      <a:moveTo>
                        <a:pt x="623" y="1"/>
                      </a:moveTo>
                      <a:cubicBezTo>
                        <a:pt x="279" y="1"/>
                        <a:pt x="1" y="276"/>
                        <a:pt x="1" y="620"/>
                      </a:cubicBezTo>
                      <a:cubicBezTo>
                        <a:pt x="1" y="964"/>
                        <a:pt x="279" y="1243"/>
                        <a:pt x="623" y="1243"/>
                      </a:cubicBezTo>
                      <a:cubicBezTo>
                        <a:pt x="963" y="1243"/>
                        <a:pt x="1243" y="964"/>
                        <a:pt x="1243" y="620"/>
                      </a:cubicBezTo>
                      <a:cubicBezTo>
                        <a:pt x="1243" y="276"/>
                        <a:pt x="963" y="1"/>
                        <a:pt x="62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90"/>
          <p:cNvSpPr txBox="1">
            <a:spLocks noGrp="1"/>
          </p:cNvSpPr>
          <p:nvPr>
            <p:ph type="title"/>
          </p:nvPr>
        </p:nvSpPr>
        <p:spPr>
          <a:xfrm>
            <a:off x="713250" y="547266"/>
            <a:ext cx="7717500" cy="4044300"/>
          </a:xfrm>
          <a:prstGeom prst="rect">
            <a:avLst/>
          </a:prstGeom>
          <a:noFill/>
          <a:ln>
            <a:noFill/>
          </a:ln>
        </p:spPr>
        <p:txBody>
          <a:bodyPr spcFirstLastPara="1" wrap="square" lIns="91425" tIns="182875" rIns="91425" bIns="91425" anchor="ctr" anchorCtr="0">
            <a:noAutofit/>
          </a:bodyPr>
          <a:lstStyle/>
          <a:p>
            <a:pPr marL="0" lvl="0" indent="0" algn="ctr" rtl="0">
              <a:lnSpc>
                <a:spcPct val="80000"/>
              </a:lnSpc>
              <a:spcBef>
                <a:spcPts val="0"/>
              </a:spcBef>
              <a:spcAft>
                <a:spcPts val="0"/>
              </a:spcAft>
              <a:buSzPts val="4800"/>
              <a:buNone/>
            </a:pPr>
            <a:r>
              <a:rPr lang="en-US" sz="4400"/>
              <a:t>Proximal policy optimization(PPO)</a:t>
            </a:r>
            <a:endParaRPr sz="4400">
              <a:solidFill>
                <a:schemeClr val="dk1"/>
              </a:solidFill>
            </a:endParaRPr>
          </a:p>
        </p:txBody>
      </p:sp>
      <p:sp>
        <p:nvSpPr>
          <p:cNvPr id="1054" name="Google Shape;1054;p90"/>
          <p:cNvSpPr txBox="1"/>
          <p:nvPr/>
        </p:nvSpPr>
        <p:spPr>
          <a:xfrm>
            <a:off x="4310743" y="682172"/>
            <a:ext cx="718457"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0" i="0" u="none" strike="noStrike" cap="none">
                <a:solidFill>
                  <a:schemeClr val="dk1"/>
                </a:solidFill>
                <a:latin typeface="Ultra"/>
                <a:ea typeface="Ultra"/>
                <a:cs typeface="Ultra"/>
                <a:sym typeface="Ultra"/>
              </a:rPr>
              <a:t>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grpSp>
        <p:nvGrpSpPr>
          <p:cNvPr id="1059" name="Google Shape;1059;p91"/>
          <p:cNvGrpSpPr/>
          <p:nvPr/>
        </p:nvGrpSpPr>
        <p:grpSpPr>
          <a:xfrm>
            <a:off x="1589083" y="1392441"/>
            <a:ext cx="570080" cy="572706"/>
            <a:chOff x="-12199250" y="2530225"/>
            <a:chExt cx="352075" cy="353675"/>
          </a:xfrm>
        </p:grpSpPr>
        <p:sp>
          <p:nvSpPr>
            <p:cNvPr id="1060" name="Google Shape;1060;p91"/>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91"/>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91"/>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91"/>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4" name="Google Shape;1064;p91"/>
          <p:cNvGrpSpPr/>
          <p:nvPr/>
        </p:nvGrpSpPr>
        <p:grpSpPr>
          <a:xfrm>
            <a:off x="7103135" y="1430295"/>
            <a:ext cx="498980" cy="497010"/>
            <a:chOff x="-42062025" y="2316000"/>
            <a:chExt cx="319000" cy="317700"/>
          </a:xfrm>
        </p:grpSpPr>
        <p:sp>
          <p:nvSpPr>
            <p:cNvPr id="1065" name="Google Shape;1065;p91"/>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91"/>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67" name="Google Shape;1067;p91"/>
          <p:cNvGrpSpPr/>
          <p:nvPr/>
        </p:nvGrpSpPr>
        <p:grpSpPr>
          <a:xfrm>
            <a:off x="4366772" y="1440375"/>
            <a:ext cx="477015" cy="476893"/>
            <a:chOff x="5648375" y="1427025"/>
            <a:chExt cx="483200" cy="483125"/>
          </a:xfrm>
        </p:grpSpPr>
        <p:sp>
          <p:nvSpPr>
            <p:cNvPr id="1068" name="Google Shape;1068;p91"/>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69" name="Google Shape;1069;p91"/>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070" name="Google Shape;1070;p91"/>
          <p:cNvSpPr txBox="1">
            <a:spLocks noGrp="1"/>
          </p:cNvSpPr>
          <p:nvPr>
            <p:ph type="subTitle" idx="1"/>
          </p:nvPr>
        </p:nvSpPr>
        <p:spPr>
          <a:xfrm>
            <a:off x="3561117" y="2204338"/>
            <a:ext cx="2088300" cy="45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2</a:t>
            </a:r>
            <a:endParaRPr/>
          </a:p>
        </p:txBody>
      </p:sp>
      <p:sp>
        <p:nvSpPr>
          <p:cNvPr id="1071" name="Google Shape;1071;p91"/>
          <p:cNvSpPr txBox="1">
            <a:spLocks noGrp="1"/>
          </p:cNvSpPr>
          <p:nvPr>
            <p:ph type="subTitle" idx="2"/>
          </p:nvPr>
        </p:nvSpPr>
        <p:spPr>
          <a:xfrm>
            <a:off x="832800" y="2730876"/>
            <a:ext cx="2084700" cy="101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dirty="0" err="1">
                <a:solidFill>
                  <a:schemeClr val="lt1"/>
                </a:solidFill>
                <a:latin typeface="Times New Roman"/>
                <a:ea typeface="Times New Roman"/>
                <a:cs typeface="Times New Roman"/>
                <a:sym typeface="Times New Roman"/>
              </a:rPr>
              <a:t>Được</a:t>
            </a:r>
            <a:r>
              <a:rPr lang="en-US" dirty="0">
                <a:solidFill>
                  <a:schemeClr val="lt1"/>
                </a:solidFill>
                <a:latin typeface="Times New Roman"/>
                <a:ea typeface="Times New Roman"/>
                <a:cs typeface="Times New Roman"/>
                <a:sym typeface="Times New Roman"/>
              </a:rPr>
              <a:t> </a:t>
            </a:r>
            <a:r>
              <a:rPr lang="en-US" dirty="0" err="1">
                <a:solidFill>
                  <a:schemeClr val="lt1"/>
                </a:solidFill>
                <a:latin typeface="Times New Roman"/>
                <a:ea typeface="Times New Roman"/>
                <a:cs typeface="Times New Roman"/>
                <a:sym typeface="Times New Roman"/>
              </a:rPr>
              <a:t>thiết</a:t>
            </a:r>
            <a:r>
              <a:rPr lang="en-US" dirty="0">
                <a:solidFill>
                  <a:schemeClr val="lt1"/>
                </a:solidFill>
                <a:latin typeface="Times New Roman"/>
                <a:ea typeface="Times New Roman"/>
                <a:cs typeface="Times New Roman"/>
                <a:sym typeface="Times New Roman"/>
              </a:rPr>
              <a:t> </a:t>
            </a:r>
            <a:r>
              <a:rPr lang="en-US" dirty="0" err="1">
                <a:solidFill>
                  <a:schemeClr val="lt1"/>
                </a:solidFill>
                <a:latin typeface="Times New Roman"/>
                <a:ea typeface="Times New Roman"/>
                <a:cs typeface="Times New Roman"/>
                <a:sym typeface="Times New Roman"/>
              </a:rPr>
              <a:t>kế</a:t>
            </a:r>
            <a:r>
              <a:rPr lang="en-US" dirty="0">
                <a:solidFill>
                  <a:schemeClr val="lt1"/>
                </a:solidFill>
                <a:latin typeface="Times New Roman"/>
                <a:ea typeface="Times New Roman"/>
                <a:cs typeface="Times New Roman"/>
                <a:sym typeface="Times New Roman"/>
              </a:rPr>
              <a:t> ra </a:t>
            </a:r>
            <a:r>
              <a:rPr lang="en-US" dirty="0" err="1">
                <a:solidFill>
                  <a:schemeClr val="lt1"/>
                </a:solidFill>
                <a:latin typeface="Times New Roman"/>
                <a:ea typeface="Times New Roman"/>
                <a:cs typeface="Times New Roman"/>
                <a:sym typeface="Times New Roman"/>
              </a:rPr>
              <a:t>với</a:t>
            </a:r>
            <a:r>
              <a:rPr lang="en-US" dirty="0">
                <a:solidFill>
                  <a:schemeClr val="lt1"/>
                </a:solidFill>
                <a:latin typeface="Times New Roman"/>
                <a:ea typeface="Times New Roman"/>
                <a:cs typeface="Times New Roman"/>
                <a:sym typeface="Times New Roman"/>
              </a:rPr>
              <a:t> 3 </a:t>
            </a:r>
            <a:r>
              <a:rPr lang="en-US" dirty="0" err="1">
                <a:solidFill>
                  <a:schemeClr val="lt1"/>
                </a:solidFill>
                <a:latin typeface="Times New Roman"/>
                <a:ea typeface="Times New Roman"/>
                <a:cs typeface="Times New Roman"/>
                <a:sym typeface="Times New Roman"/>
              </a:rPr>
              <a:t>mục</a:t>
            </a:r>
            <a:r>
              <a:rPr lang="en-US" dirty="0">
                <a:solidFill>
                  <a:schemeClr val="lt1"/>
                </a:solidFill>
                <a:latin typeface="Times New Roman"/>
                <a:ea typeface="Times New Roman"/>
                <a:cs typeface="Times New Roman"/>
                <a:sym typeface="Times New Roman"/>
              </a:rPr>
              <a:t> </a:t>
            </a:r>
            <a:r>
              <a:rPr lang="en-US" dirty="0" err="1">
                <a:solidFill>
                  <a:schemeClr val="lt1"/>
                </a:solidFill>
                <a:latin typeface="Times New Roman"/>
                <a:ea typeface="Times New Roman"/>
                <a:cs typeface="Times New Roman"/>
                <a:sym typeface="Times New Roman"/>
              </a:rPr>
              <a:t>tiêu</a:t>
            </a:r>
            <a:r>
              <a:rPr lang="en-US" dirty="0">
                <a:solidFill>
                  <a:schemeClr val="lt1"/>
                </a:solidFill>
                <a:latin typeface="Times New Roman"/>
                <a:ea typeface="Times New Roman"/>
                <a:cs typeface="Times New Roman"/>
                <a:sym typeface="Times New Roman"/>
              </a:rPr>
              <a:t> </a:t>
            </a:r>
            <a:r>
              <a:rPr lang="en-US" dirty="0" err="1">
                <a:solidFill>
                  <a:schemeClr val="lt1"/>
                </a:solidFill>
                <a:latin typeface="Times New Roman"/>
                <a:ea typeface="Times New Roman"/>
                <a:cs typeface="Times New Roman"/>
                <a:sym typeface="Times New Roman"/>
              </a:rPr>
              <a:t>chính</a:t>
            </a:r>
            <a:r>
              <a:rPr lang="en-US" dirty="0">
                <a:solidFill>
                  <a:schemeClr val="lt1"/>
                </a:solidFill>
                <a:latin typeface="Times New Roman"/>
                <a:ea typeface="Times New Roman"/>
                <a:cs typeface="Times New Roman"/>
                <a:sym typeface="Times New Roman"/>
              </a:rPr>
              <a:t>:</a:t>
            </a:r>
            <a:endParaRPr dirty="0">
              <a:solidFill>
                <a:schemeClr val="lt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r>
              <a:rPr lang="en-US" dirty="0">
                <a:solidFill>
                  <a:schemeClr val="lt1"/>
                </a:solidFill>
                <a:latin typeface="Times New Roman"/>
                <a:ea typeface="Times New Roman"/>
                <a:cs typeface="Times New Roman"/>
                <a:sym typeface="Times New Roman"/>
              </a:rPr>
              <a:t>+,</a:t>
            </a:r>
            <a:r>
              <a:rPr lang="en-US" dirty="0" err="1">
                <a:solidFill>
                  <a:schemeClr val="lt1"/>
                </a:solidFill>
                <a:latin typeface="Times New Roman"/>
                <a:ea typeface="Times New Roman"/>
                <a:cs typeface="Times New Roman"/>
                <a:sym typeface="Times New Roman"/>
              </a:rPr>
              <a:t>Dễ</a:t>
            </a:r>
            <a:r>
              <a:rPr lang="en-US" dirty="0">
                <a:solidFill>
                  <a:schemeClr val="lt1"/>
                </a:solidFill>
                <a:latin typeface="Times New Roman"/>
                <a:ea typeface="Times New Roman"/>
                <a:cs typeface="Times New Roman"/>
                <a:sym typeface="Times New Roman"/>
              </a:rPr>
              <a:t> </a:t>
            </a:r>
            <a:r>
              <a:rPr lang="en-US" dirty="0" err="1">
                <a:solidFill>
                  <a:schemeClr val="lt1"/>
                </a:solidFill>
                <a:latin typeface="Times New Roman"/>
                <a:ea typeface="Times New Roman"/>
                <a:cs typeface="Times New Roman"/>
                <a:sym typeface="Times New Roman"/>
              </a:rPr>
              <a:t>áp</a:t>
            </a:r>
            <a:r>
              <a:rPr lang="en-US" dirty="0">
                <a:solidFill>
                  <a:schemeClr val="lt1"/>
                </a:solidFill>
                <a:latin typeface="Times New Roman"/>
                <a:ea typeface="Times New Roman"/>
                <a:cs typeface="Times New Roman"/>
                <a:sym typeface="Times New Roman"/>
              </a:rPr>
              <a:t> </a:t>
            </a:r>
            <a:r>
              <a:rPr lang="en-US" dirty="0" err="1">
                <a:solidFill>
                  <a:schemeClr val="lt1"/>
                </a:solidFill>
                <a:latin typeface="Times New Roman"/>
                <a:ea typeface="Times New Roman"/>
                <a:cs typeface="Times New Roman"/>
                <a:sym typeface="Times New Roman"/>
              </a:rPr>
              <a:t>dụng</a:t>
            </a:r>
            <a:endParaRPr dirty="0">
              <a:solidFill>
                <a:schemeClr val="lt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r>
              <a:rPr lang="en-US" dirty="0">
                <a:solidFill>
                  <a:schemeClr val="lt1"/>
                </a:solidFill>
                <a:latin typeface="Times New Roman"/>
                <a:ea typeface="Times New Roman"/>
                <a:cs typeface="Times New Roman"/>
                <a:sym typeface="Times New Roman"/>
              </a:rPr>
              <a:t>+,</a:t>
            </a:r>
            <a:r>
              <a:rPr lang="en-US" dirty="0" err="1">
                <a:solidFill>
                  <a:schemeClr val="lt1"/>
                </a:solidFill>
                <a:latin typeface="Times New Roman"/>
                <a:ea typeface="Times New Roman"/>
                <a:cs typeface="Times New Roman"/>
                <a:sym typeface="Times New Roman"/>
              </a:rPr>
              <a:t>Ổn</a:t>
            </a:r>
            <a:r>
              <a:rPr lang="en-US" dirty="0">
                <a:solidFill>
                  <a:schemeClr val="lt1"/>
                </a:solidFill>
                <a:latin typeface="Times New Roman"/>
                <a:ea typeface="Times New Roman"/>
                <a:cs typeface="Times New Roman"/>
                <a:sym typeface="Times New Roman"/>
              </a:rPr>
              <a:t> </a:t>
            </a:r>
            <a:r>
              <a:rPr lang="en-US" dirty="0" err="1">
                <a:solidFill>
                  <a:schemeClr val="lt1"/>
                </a:solidFill>
                <a:latin typeface="Times New Roman"/>
                <a:ea typeface="Times New Roman"/>
                <a:cs typeface="Times New Roman"/>
                <a:sym typeface="Times New Roman"/>
              </a:rPr>
              <a:t>định</a:t>
            </a:r>
            <a:endParaRPr dirty="0">
              <a:solidFill>
                <a:schemeClr val="lt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r>
              <a:rPr lang="en-US" dirty="0">
                <a:solidFill>
                  <a:schemeClr val="lt1"/>
                </a:solidFill>
                <a:latin typeface="Times New Roman"/>
                <a:ea typeface="Times New Roman"/>
                <a:cs typeface="Times New Roman"/>
                <a:sym typeface="Times New Roman"/>
              </a:rPr>
              <a:t>+,</a:t>
            </a:r>
            <a:r>
              <a:rPr lang="en-US" dirty="0" err="1">
                <a:solidFill>
                  <a:schemeClr val="lt1"/>
                </a:solidFill>
                <a:latin typeface="Times New Roman"/>
                <a:ea typeface="Times New Roman"/>
                <a:cs typeface="Times New Roman"/>
                <a:sym typeface="Times New Roman"/>
              </a:rPr>
              <a:t>Hiệu</a:t>
            </a:r>
            <a:r>
              <a:rPr lang="en-US" dirty="0">
                <a:solidFill>
                  <a:schemeClr val="lt1"/>
                </a:solidFill>
                <a:latin typeface="Times New Roman"/>
                <a:ea typeface="Times New Roman"/>
                <a:cs typeface="Times New Roman"/>
                <a:sym typeface="Times New Roman"/>
              </a:rPr>
              <a:t> </a:t>
            </a:r>
            <a:r>
              <a:rPr lang="en-US" dirty="0" err="1">
                <a:solidFill>
                  <a:schemeClr val="lt1"/>
                </a:solidFill>
                <a:latin typeface="Times New Roman"/>
                <a:ea typeface="Times New Roman"/>
                <a:cs typeface="Times New Roman"/>
                <a:sym typeface="Times New Roman"/>
              </a:rPr>
              <a:t>năng</a:t>
            </a:r>
            <a:r>
              <a:rPr lang="en-US" dirty="0">
                <a:solidFill>
                  <a:schemeClr val="lt1"/>
                </a:solidFill>
                <a:latin typeface="Times New Roman"/>
                <a:ea typeface="Times New Roman"/>
                <a:cs typeface="Times New Roman"/>
                <a:sym typeface="Times New Roman"/>
              </a:rPr>
              <a:t> </a:t>
            </a:r>
            <a:r>
              <a:rPr lang="en-US" dirty="0" err="1">
                <a:solidFill>
                  <a:schemeClr val="lt1"/>
                </a:solidFill>
                <a:latin typeface="Times New Roman"/>
                <a:ea typeface="Times New Roman"/>
                <a:cs typeface="Times New Roman"/>
                <a:sym typeface="Times New Roman"/>
              </a:rPr>
              <a:t>tốt</a:t>
            </a:r>
            <a:endParaRPr dirty="0">
              <a:latin typeface="Times New Roman"/>
              <a:ea typeface="Times New Roman"/>
              <a:cs typeface="Times New Roman"/>
              <a:sym typeface="Times New Roman"/>
            </a:endParaRPr>
          </a:p>
        </p:txBody>
      </p:sp>
      <p:sp>
        <p:nvSpPr>
          <p:cNvPr id="1072" name="Google Shape;1072;p91"/>
          <p:cNvSpPr txBox="1">
            <a:spLocks noGrp="1"/>
          </p:cNvSpPr>
          <p:nvPr>
            <p:ph type="subTitle" idx="3"/>
          </p:nvPr>
        </p:nvSpPr>
        <p:spPr>
          <a:xfrm>
            <a:off x="829987" y="2204338"/>
            <a:ext cx="2088300" cy="45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1</a:t>
            </a:r>
            <a:endParaRPr/>
          </a:p>
        </p:txBody>
      </p:sp>
      <p:sp>
        <p:nvSpPr>
          <p:cNvPr id="1073" name="Google Shape;1073;p91"/>
          <p:cNvSpPr txBox="1">
            <a:spLocks noGrp="1"/>
          </p:cNvSpPr>
          <p:nvPr>
            <p:ph type="subTitle" idx="4"/>
          </p:nvPr>
        </p:nvSpPr>
        <p:spPr>
          <a:xfrm>
            <a:off x="3529960" y="2730876"/>
            <a:ext cx="2084700" cy="101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Giới hạn update của mạng chính sách </a:t>
            </a:r>
            <a:endParaRPr>
              <a:latin typeface="Times New Roman"/>
              <a:ea typeface="Times New Roman"/>
              <a:cs typeface="Times New Roman"/>
              <a:sym typeface="Times New Roman"/>
            </a:endParaRPr>
          </a:p>
        </p:txBody>
      </p:sp>
      <p:sp>
        <p:nvSpPr>
          <p:cNvPr id="1074" name="Google Shape;1074;p91"/>
          <p:cNvSpPr txBox="1">
            <a:spLocks noGrp="1"/>
          </p:cNvSpPr>
          <p:nvPr>
            <p:ph type="subTitle" idx="5"/>
          </p:nvPr>
        </p:nvSpPr>
        <p:spPr>
          <a:xfrm>
            <a:off x="6308485" y="2204338"/>
            <a:ext cx="2088300" cy="457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3</a:t>
            </a:r>
            <a:endParaRPr/>
          </a:p>
        </p:txBody>
      </p:sp>
      <p:sp>
        <p:nvSpPr>
          <p:cNvPr id="1075" name="Google Shape;1075;p91"/>
          <p:cNvSpPr txBox="1">
            <a:spLocks noGrp="1"/>
          </p:cNvSpPr>
          <p:nvPr>
            <p:ph type="subTitle" idx="6"/>
          </p:nvPr>
        </p:nvSpPr>
        <p:spPr>
          <a:xfrm>
            <a:off x="6310777" y="2730876"/>
            <a:ext cx="2084700" cy="1013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400"/>
              <a:buFont typeface="Arial"/>
              <a:buNone/>
            </a:pPr>
            <a:r>
              <a:rPr lang="en-US">
                <a:solidFill>
                  <a:schemeClr val="lt1"/>
                </a:solidFill>
                <a:latin typeface="Times New Roman"/>
                <a:ea typeface="Times New Roman"/>
                <a:cs typeface="Times New Roman"/>
                <a:sym typeface="Times New Roman"/>
              </a:rPr>
              <a:t>Khắc phục nhược điểm nhạy cảm với hyperparameter của các thuật toán actor-critic</a:t>
            </a:r>
            <a:endParaRPr>
              <a:solidFill>
                <a:schemeClr val="lt1"/>
              </a:solidFill>
              <a:latin typeface="Times New Roman"/>
              <a:ea typeface="Times New Roman"/>
              <a:cs typeface="Times New Roman"/>
              <a:sym typeface="Times New Roman"/>
            </a:endParaRPr>
          </a:p>
          <a:p>
            <a:pPr marL="457200" lvl="0" indent="0" algn="l" rtl="0">
              <a:lnSpc>
                <a:spcPct val="100000"/>
              </a:lnSpc>
              <a:spcBef>
                <a:spcPts val="0"/>
              </a:spcBef>
              <a:spcAft>
                <a:spcPts val="0"/>
              </a:spcAft>
              <a:buSzPts val="1400"/>
              <a:buNone/>
            </a:pPr>
            <a:endParaRPr/>
          </a:p>
        </p:txBody>
      </p:sp>
      <p:sp>
        <p:nvSpPr>
          <p:cNvPr id="1076" name="Google Shape;1076;p91"/>
          <p:cNvSpPr txBox="1">
            <a:spLocks noGrp="1"/>
          </p:cNvSpPr>
          <p:nvPr>
            <p:ph type="title"/>
          </p:nvPr>
        </p:nvSpPr>
        <p:spPr>
          <a:xfrm>
            <a:off x="713225" y="393192"/>
            <a:ext cx="77175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sz="3200" b="1">
                <a:latin typeface="Ubuntu"/>
                <a:ea typeface="Ubuntu"/>
                <a:cs typeface="Ubuntu"/>
                <a:sym typeface="Ubuntu"/>
              </a:rPr>
              <a:t>Mục Đích</a:t>
            </a:r>
            <a:endParaRPr sz="3200" b="1">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92"/>
          <p:cNvSpPr txBox="1">
            <a:spLocks noGrp="1"/>
          </p:cNvSpPr>
          <p:nvPr>
            <p:ph type="title"/>
          </p:nvPr>
        </p:nvSpPr>
        <p:spPr>
          <a:xfrm>
            <a:off x="823425" y="1172875"/>
            <a:ext cx="33534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sz="3200" b="1">
                <a:latin typeface="Ubuntu"/>
                <a:ea typeface="Ubuntu"/>
                <a:cs typeface="Ubuntu"/>
                <a:sym typeface="Ubuntu"/>
              </a:rPr>
              <a:t>Cấu trúc</a:t>
            </a:r>
            <a:endParaRPr sz="3200" b="1">
              <a:latin typeface="Ubuntu"/>
              <a:ea typeface="Ubuntu"/>
              <a:cs typeface="Ubuntu"/>
              <a:sym typeface="Ubuntu"/>
            </a:endParaRPr>
          </a:p>
        </p:txBody>
      </p:sp>
      <p:sp>
        <p:nvSpPr>
          <p:cNvPr id="1082" name="Google Shape;1082;p92"/>
          <p:cNvSpPr txBox="1">
            <a:spLocks noGrp="1"/>
          </p:cNvSpPr>
          <p:nvPr>
            <p:ph type="body" idx="1"/>
          </p:nvPr>
        </p:nvSpPr>
        <p:spPr>
          <a:xfrm>
            <a:off x="823425" y="2305325"/>
            <a:ext cx="3070800" cy="1665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200"/>
              <a:buNone/>
            </a:pPr>
            <a:r>
              <a:rPr lang="en-US">
                <a:latin typeface="Times New Roman"/>
                <a:ea typeface="Times New Roman"/>
                <a:cs typeface="Times New Roman"/>
                <a:sym typeface="Times New Roman"/>
              </a:rPr>
              <a:t>Là thuật toán loại actor-critic nên sẽ có có cấu trúc điển hình của thuật toán này như sau:</a:t>
            </a:r>
            <a:r>
              <a:rPr lang="en-US"/>
              <a:t> </a:t>
            </a:r>
            <a:endParaRPr/>
          </a:p>
        </p:txBody>
      </p:sp>
      <p:sp>
        <p:nvSpPr>
          <p:cNvPr id="1083" name="Google Shape;1083;p92"/>
          <p:cNvSpPr/>
          <p:nvPr/>
        </p:nvSpPr>
        <p:spPr>
          <a:xfrm>
            <a:off x="4572000" y="4675625"/>
            <a:ext cx="1929300" cy="866400"/>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92"/>
          <p:cNvSpPr/>
          <p:nvPr/>
        </p:nvSpPr>
        <p:spPr>
          <a:xfrm>
            <a:off x="6501373" y="4828025"/>
            <a:ext cx="1929300" cy="866400"/>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92"/>
          <p:cNvSpPr txBox="1">
            <a:spLocks noGrp="1"/>
          </p:cNvSpPr>
          <p:nvPr>
            <p:ph type="title" idx="2"/>
          </p:nvPr>
        </p:nvSpPr>
        <p:spPr>
          <a:xfrm>
            <a:off x="823425" y="2010475"/>
            <a:ext cx="3070800" cy="322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US"/>
              <a:t>PPO</a:t>
            </a:r>
            <a:endParaRPr/>
          </a:p>
        </p:txBody>
      </p:sp>
      <p:pic>
        <p:nvPicPr>
          <p:cNvPr id="1086" name="Google Shape;1086;p92"/>
          <p:cNvPicPr preferRelativeResize="0"/>
          <p:nvPr/>
        </p:nvPicPr>
        <p:blipFill rotWithShape="1">
          <a:blip r:embed="rId3">
            <a:alphaModFix/>
          </a:blip>
          <a:srcRect l="9195" t="21179" r="13133" b="17977"/>
          <a:stretch/>
        </p:blipFill>
        <p:spPr>
          <a:xfrm>
            <a:off x="4276050" y="1796150"/>
            <a:ext cx="4551576" cy="2316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14"/>
          <p:cNvSpPr txBox="1">
            <a:spLocks noGrp="1"/>
          </p:cNvSpPr>
          <p:nvPr>
            <p:ph type="title"/>
          </p:nvPr>
        </p:nvSpPr>
        <p:spPr>
          <a:xfrm>
            <a:off x="713225" y="387220"/>
            <a:ext cx="77175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sz="3200" b="1" dirty="0" err="1">
                <a:latin typeface="Ubuntu" panose="020B0604020202020204" charset="0"/>
              </a:rPr>
              <a:t>Hàm</a:t>
            </a:r>
            <a:r>
              <a:rPr lang="en-US" sz="3200" b="1" dirty="0">
                <a:latin typeface="Ubuntu" panose="020B0604020202020204" charset="0"/>
              </a:rPr>
              <a:t> Loss</a:t>
            </a:r>
            <a:endParaRPr sz="3200" b="1" dirty="0">
              <a:latin typeface="Ubuntu" panose="020B0604020202020204" charset="0"/>
            </a:endParaRPr>
          </a:p>
        </p:txBody>
      </p:sp>
      <p:sp>
        <p:nvSpPr>
          <p:cNvPr id="1222" name="Google Shape;1222;p14"/>
          <p:cNvSpPr txBox="1"/>
          <p:nvPr/>
        </p:nvSpPr>
        <p:spPr>
          <a:xfrm>
            <a:off x="5783457" y="1235917"/>
            <a:ext cx="1435800" cy="3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solidFill>
                  <a:schemeClr val="accent4"/>
                </a:solidFill>
                <a:latin typeface="Krona One"/>
                <a:ea typeface="Krona One"/>
                <a:cs typeface="Krona One"/>
                <a:sym typeface="Krona One"/>
              </a:rPr>
              <a:t>Critic</a:t>
            </a:r>
            <a:endParaRPr sz="1400" b="0" i="0" u="none" strike="noStrike" cap="none">
              <a:solidFill>
                <a:schemeClr val="accent4"/>
              </a:solidFill>
              <a:latin typeface="Krona One"/>
              <a:ea typeface="Krona One"/>
              <a:cs typeface="Krona One"/>
              <a:sym typeface="Krona One"/>
            </a:endParaRPr>
          </a:p>
        </p:txBody>
      </p:sp>
      <p:sp>
        <p:nvSpPr>
          <p:cNvPr id="1223" name="Google Shape;1223;p14"/>
          <p:cNvSpPr txBox="1"/>
          <p:nvPr/>
        </p:nvSpPr>
        <p:spPr>
          <a:xfrm>
            <a:off x="1921877" y="1235917"/>
            <a:ext cx="1435800" cy="3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solidFill>
                  <a:schemeClr val="accent4"/>
                </a:solidFill>
                <a:latin typeface="Krona One"/>
                <a:ea typeface="Krona One"/>
                <a:cs typeface="Krona One"/>
                <a:sym typeface="Krona One"/>
              </a:rPr>
              <a:t>Actor</a:t>
            </a:r>
            <a:endParaRPr sz="1400" b="0" i="0" u="none" strike="noStrike" cap="none">
              <a:solidFill>
                <a:schemeClr val="accent4"/>
              </a:solidFill>
              <a:latin typeface="Krona One"/>
              <a:ea typeface="Krona One"/>
              <a:cs typeface="Krona One"/>
              <a:sym typeface="Krona One"/>
            </a:endParaRPr>
          </a:p>
        </p:txBody>
      </p:sp>
      <mc:AlternateContent xmlns:mc="http://schemas.openxmlformats.org/markup-compatibility/2006" xmlns:a14="http://schemas.microsoft.com/office/drawing/2010/main">
        <mc:Choice Requires="a14">
          <p:sp>
            <p:nvSpPr>
              <p:cNvPr id="1224" name="Google Shape;1224;p14"/>
              <p:cNvSpPr txBox="1"/>
              <p:nvPr/>
            </p:nvSpPr>
            <p:spPr>
              <a:xfrm>
                <a:off x="273538" y="1667142"/>
                <a:ext cx="4566091" cy="1643305"/>
              </a:xfrm>
              <a:prstGeom prst="rect">
                <a:avLst/>
              </a:prstGeom>
              <a:noFill/>
              <a:ln>
                <a:noFill/>
              </a:ln>
            </p:spPr>
            <p:txBody>
              <a:bodyPr spcFirstLastPara="1" wrap="square" lIns="91425" tIns="91425" rIns="91425" bIns="91425" anchor="t" anchorCtr="0">
                <a:spAutoFit/>
              </a:bodyPr>
              <a:lstStyle/>
              <a:p>
                <a:pPr lvl="0"/>
                <a14:m>
                  <m:oMath xmlns:m="http://schemas.openxmlformats.org/officeDocument/2006/math">
                    <m:sSup>
                      <m:sSupPr>
                        <m:ctrlPr>
                          <a:rPr lang="ar-AE" i="1" smtClean="0">
                            <a:latin typeface="Cambria Math" panose="02040503050406030204" pitchFamily="18" charset="0"/>
                            <a:sym typeface="Ubuntu"/>
                          </a:rPr>
                        </m:ctrlPr>
                      </m:sSupPr>
                      <m:e>
                        <m:r>
                          <a:rPr lang="ar-AE" b="0" i="1" smtClean="0">
                            <a:latin typeface="Cambria Math" panose="02040503050406030204" pitchFamily="18" charset="0"/>
                            <a:sym typeface="Ubuntu"/>
                          </a:rPr>
                          <m:t>𝐿</m:t>
                        </m:r>
                      </m:e>
                      <m:sup>
                        <m:r>
                          <a:rPr lang="ar-AE" b="0" i="1" smtClean="0">
                            <a:latin typeface="Cambria Math" panose="02040503050406030204" pitchFamily="18" charset="0"/>
                            <a:sym typeface="Ubuntu"/>
                          </a:rPr>
                          <m:t>𝐶𝐿𝐼𝑃</m:t>
                        </m:r>
                      </m:sup>
                    </m:sSup>
                    <m:r>
                      <a:rPr lang="ar-AE" b="0" i="1" smtClean="0">
                        <a:latin typeface="Cambria Math" panose="02040503050406030204" pitchFamily="18" charset="0"/>
                        <a:sym typeface="Ubuntu"/>
                      </a:rPr>
                      <m:t>(</m:t>
                    </m:r>
                    <m:r>
                      <a:rPr lang="ar-AE" b="0" i="1" smtClean="0">
                        <a:latin typeface="Cambria Math" panose="02040503050406030204" pitchFamily="18" charset="0"/>
                        <a:ea typeface="Cambria Math" panose="02040503050406030204" pitchFamily="18" charset="0"/>
                        <a:sym typeface="Ubuntu"/>
                      </a:rPr>
                      <m:t>𝜃</m:t>
                    </m:r>
                    <m:r>
                      <a:rPr lang="ar-AE" b="0" i="1" smtClean="0">
                        <a:latin typeface="Cambria Math" panose="02040503050406030204" pitchFamily="18" charset="0"/>
                        <a:sym typeface="Ubuntu"/>
                      </a:rPr>
                      <m:t>)=</m:t>
                    </m:r>
                  </m:oMath>
                </a14:m>
                <a:r>
                  <a:rPr lang="ar-AE" dirty="0">
                    <a:latin typeface="Ubuntu"/>
                    <a:ea typeface="Ubuntu"/>
                    <a:cs typeface="Ubuntu"/>
                    <a:sym typeface="Ubuntu"/>
                  </a:rPr>
                  <a:t> </a:t>
                </a:r>
                <a14:m>
                  <m:oMath xmlns:m="http://schemas.openxmlformats.org/officeDocument/2006/math">
                    <m:sSub>
                      <m:sSubPr>
                        <m:ctrlPr>
                          <a:rPr lang="ar-AE" b="1" i="1" dirty="0" smtClean="0">
                            <a:latin typeface="Cambria Math" panose="02040503050406030204" pitchFamily="18" charset="0"/>
                            <a:sym typeface="Ubuntu"/>
                          </a:rPr>
                        </m:ctrlPr>
                      </m:sSubPr>
                      <m:e>
                        <m:r>
                          <a:rPr lang="ar-AE" b="1" i="0" dirty="0" smtClean="0">
                            <a:latin typeface="Cambria Math" panose="02040503050406030204" pitchFamily="18" charset="0"/>
                            <a:sym typeface="Ubuntu"/>
                          </a:rPr>
                          <m:t>𝐄</m:t>
                        </m:r>
                      </m:e>
                      <m:sub>
                        <m:r>
                          <a:rPr lang="ar-AE" b="1" i="1" dirty="0" smtClean="0">
                            <a:latin typeface="Cambria Math" panose="02040503050406030204" pitchFamily="18" charset="0"/>
                            <a:sym typeface="Ubuntu"/>
                          </a:rPr>
                          <m:t>𝒕</m:t>
                        </m:r>
                      </m:sub>
                    </m:sSub>
                    <m:r>
                      <a:rPr lang="ar-AE" b="0" i="1" dirty="0" smtClean="0">
                        <a:latin typeface="Cambria Math" panose="02040503050406030204" pitchFamily="18" charset="0"/>
                        <a:sym typeface="Ubuntu"/>
                      </a:rPr>
                      <m:t>[</m:t>
                    </m:r>
                    <m:r>
                      <a:rPr lang="ar-AE" b="0" i="1" dirty="0" smtClean="0">
                        <a:latin typeface="Cambria Math" panose="02040503050406030204" pitchFamily="18" charset="0"/>
                        <a:sym typeface="Ubuntu"/>
                      </a:rPr>
                      <m:t>𝑚𝑖𝑛</m:t>
                    </m:r>
                    <m:r>
                      <a:rPr lang="en-US" b="0" i="1" dirty="0" smtClean="0">
                        <a:latin typeface="Cambria Math" panose="02040503050406030204" pitchFamily="18" charset="0"/>
                        <a:sym typeface="Ubuntu"/>
                      </a:rPr>
                      <m:t>⁡(</m:t>
                    </m:r>
                    <m:sSub>
                      <m:sSubPr>
                        <m:ctrlPr>
                          <a:rPr lang="ar-AE" i="1" dirty="0" smtClean="0">
                            <a:latin typeface="Cambria Math" panose="02040503050406030204" pitchFamily="18" charset="0"/>
                            <a:sym typeface="Ubuntu"/>
                          </a:rPr>
                        </m:ctrlPr>
                      </m:sSubPr>
                      <m:e>
                        <m:r>
                          <a:rPr lang="ar-AE" b="0" i="1" dirty="0" smtClean="0">
                            <a:latin typeface="Cambria Math" panose="02040503050406030204" pitchFamily="18" charset="0"/>
                            <a:sym typeface="Ubuntu"/>
                          </a:rPr>
                          <m:t>𝑟</m:t>
                        </m:r>
                      </m:e>
                      <m:sub>
                        <m:r>
                          <a:rPr lang="en-US" b="0" i="1" dirty="0" smtClean="0">
                            <a:latin typeface="Cambria Math" panose="02040503050406030204" pitchFamily="18" charset="0"/>
                            <a:sym typeface="Ubuntu"/>
                          </a:rPr>
                          <m:t>𝑡</m:t>
                        </m:r>
                      </m:sub>
                    </m:sSub>
                    <m:d>
                      <m:dPr>
                        <m:ctrlPr>
                          <a:rPr lang="en-US" b="0" i="1" dirty="0" smtClean="0">
                            <a:latin typeface="Cambria Math" panose="02040503050406030204" pitchFamily="18" charset="0"/>
                            <a:sym typeface="Ubuntu"/>
                          </a:rPr>
                        </m:ctrlPr>
                      </m:dPr>
                      <m:e>
                        <m:r>
                          <a:rPr lang="en-US" b="0" i="1" dirty="0" smtClean="0">
                            <a:latin typeface="Cambria Math" panose="02040503050406030204" pitchFamily="18" charset="0"/>
                            <a:ea typeface="Cambria Math" panose="02040503050406030204" pitchFamily="18" charset="0"/>
                            <a:sym typeface="Ubuntu"/>
                          </a:rPr>
                          <m:t>𝜃</m:t>
                        </m:r>
                      </m:e>
                    </m:d>
                    <m:sSub>
                      <m:sSubPr>
                        <m:ctrlPr>
                          <a:rPr lang="en-US" b="0" i="1" dirty="0" smtClean="0">
                            <a:latin typeface="Cambria Math" panose="02040503050406030204" pitchFamily="18" charset="0"/>
                            <a:ea typeface="Cambria Math" panose="02040503050406030204" pitchFamily="18" charset="0"/>
                            <a:sym typeface="Ubuntu"/>
                          </a:rPr>
                        </m:ctrlPr>
                      </m:sSubPr>
                      <m:e>
                        <m:r>
                          <a:rPr lang="en-US" b="0" i="1" dirty="0" smtClean="0">
                            <a:latin typeface="Cambria Math" panose="02040503050406030204" pitchFamily="18" charset="0"/>
                            <a:ea typeface="Cambria Math" panose="02040503050406030204" pitchFamily="18" charset="0"/>
                            <a:sym typeface="Ubuntu"/>
                          </a:rPr>
                          <m:t>𝐴</m:t>
                        </m:r>
                      </m:e>
                      <m:sub>
                        <m:r>
                          <a:rPr lang="en-US" b="0" i="1" dirty="0" smtClean="0">
                            <a:latin typeface="Cambria Math" panose="02040503050406030204" pitchFamily="18" charset="0"/>
                            <a:ea typeface="Cambria Math" panose="02040503050406030204" pitchFamily="18" charset="0"/>
                            <a:sym typeface="Ubuntu"/>
                          </a:rPr>
                          <m:t>𝑡</m:t>
                        </m:r>
                      </m:sub>
                    </m:sSub>
                    <m:r>
                      <a:rPr lang="en-US" b="0" i="1" dirty="0" smtClean="0">
                        <a:latin typeface="Cambria Math" panose="02040503050406030204" pitchFamily="18" charset="0"/>
                        <a:ea typeface="Cambria Math" panose="02040503050406030204" pitchFamily="18" charset="0"/>
                        <a:sym typeface="Ubuntu"/>
                      </a:rPr>
                      <m:t>,</m:t>
                    </m:r>
                    <m:r>
                      <a:rPr lang="en-US" b="0" i="1" dirty="0" smtClean="0">
                        <a:latin typeface="Cambria Math" panose="02040503050406030204" pitchFamily="18" charset="0"/>
                        <a:ea typeface="Cambria Math" panose="02040503050406030204" pitchFamily="18" charset="0"/>
                        <a:sym typeface="Ubuntu"/>
                      </a:rPr>
                      <m:t>𝑐𝑙𝑖𝑝</m:t>
                    </m:r>
                    <m:d>
                      <m:dPr>
                        <m:ctrlPr>
                          <a:rPr lang="en-US" b="0" i="1" dirty="0" smtClean="0">
                            <a:latin typeface="Cambria Math" panose="02040503050406030204" pitchFamily="18" charset="0"/>
                            <a:ea typeface="Cambria Math" panose="02040503050406030204" pitchFamily="18" charset="0"/>
                            <a:sym typeface="Ubuntu"/>
                          </a:rPr>
                        </m:ctrlPr>
                      </m:dPr>
                      <m:e>
                        <m:sSub>
                          <m:sSubPr>
                            <m:ctrlPr>
                              <a:rPr lang="ar-AE" i="1" dirty="0">
                                <a:latin typeface="Cambria Math" panose="02040503050406030204" pitchFamily="18" charset="0"/>
                                <a:sym typeface="Ubuntu"/>
                              </a:rPr>
                            </m:ctrlPr>
                          </m:sSubPr>
                          <m:e>
                            <m:r>
                              <a:rPr lang="ar-AE" i="1" dirty="0">
                                <a:latin typeface="Cambria Math" panose="02040503050406030204" pitchFamily="18" charset="0"/>
                                <a:sym typeface="Ubuntu"/>
                              </a:rPr>
                              <m:t>𝑟</m:t>
                            </m:r>
                          </m:e>
                          <m:sub>
                            <m:r>
                              <a:rPr lang="en-US" i="1" dirty="0">
                                <a:latin typeface="Cambria Math" panose="02040503050406030204" pitchFamily="18" charset="0"/>
                                <a:sym typeface="Ubuntu"/>
                              </a:rPr>
                              <m:t>𝑡</m:t>
                            </m:r>
                          </m:sub>
                        </m:sSub>
                        <m:d>
                          <m:dPr>
                            <m:ctrlPr>
                              <a:rPr lang="en-US" i="1" dirty="0">
                                <a:latin typeface="Cambria Math" panose="02040503050406030204" pitchFamily="18" charset="0"/>
                                <a:sym typeface="Ubuntu"/>
                              </a:rPr>
                            </m:ctrlPr>
                          </m:dPr>
                          <m:e>
                            <m:r>
                              <a:rPr lang="en-US" i="1" dirty="0">
                                <a:latin typeface="Cambria Math" panose="02040503050406030204" pitchFamily="18" charset="0"/>
                                <a:ea typeface="Cambria Math" panose="02040503050406030204" pitchFamily="18" charset="0"/>
                                <a:sym typeface="Ubuntu"/>
                              </a:rPr>
                              <m:t>𝜃</m:t>
                            </m:r>
                          </m:e>
                        </m:d>
                        <m:sSub>
                          <m:sSubPr>
                            <m:ctrlPr>
                              <a:rPr lang="en-US" i="1" dirty="0">
                                <a:latin typeface="Cambria Math" panose="02040503050406030204" pitchFamily="18" charset="0"/>
                                <a:ea typeface="Cambria Math" panose="02040503050406030204" pitchFamily="18" charset="0"/>
                                <a:sym typeface="Ubuntu"/>
                              </a:rPr>
                            </m:ctrlPr>
                          </m:sSubPr>
                          <m:e>
                            <m:r>
                              <a:rPr lang="en-US" b="0" i="1" dirty="0" smtClean="0">
                                <a:latin typeface="Cambria Math" panose="02040503050406030204" pitchFamily="18" charset="0"/>
                                <a:ea typeface="Cambria Math" panose="02040503050406030204" pitchFamily="18" charset="0"/>
                                <a:sym typeface="Ubuntu"/>
                              </a:rPr>
                              <m:t>,</m:t>
                            </m:r>
                            <m:r>
                              <a:rPr lang="en-US" b="0" i="1" dirty="0" smtClean="0">
                                <a:latin typeface="Cambria Math" panose="02040503050406030204" pitchFamily="18" charset="0"/>
                                <a:ea typeface="Cambria Math" panose="02040503050406030204" pitchFamily="18" charset="0"/>
                                <a:sym typeface="Ubuntu"/>
                              </a:rPr>
                              <m:t>1</m:t>
                            </m:r>
                            <m:r>
                              <a:rPr lang="en-US" b="0" i="1" dirty="0" smtClean="0">
                                <a:latin typeface="Cambria Math" panose="02040503050406030204" pitchFamily="18" charset="0"/>
                                <a:ea typeface="Cambria Math" panose="02040503050406030204" pitchFamily="18" charset="0"/>
                                <a:sym typeface="Ubuntu"/>
                              </a:rPr>
                              <m:t>−</m:t>
                            </m:r>
                            <m:r>
                              <a:rPr lang="en-US" b="0" i="1" dirty="0" smtClean="0">
                                <a:latin typeface="Cambria Math" panose="02040503050406030204" pitchFamily="18" charset="0"/>
                                <a:ea typeface="Cambria Math" panose="02040503050406030204" pitchFamily="18" charset="0"/>
                                <a:sym typeface="Ubuntu"/>
                              </a:rPr>
                              <m:t>𝜖</m:t>
                            </m:r>
                            <m:r>
                              <a:rPr lang="en-US" b="0" i="1" dirty="0" smtClean="0">
                                <a:latin typeface="Cambria Math" panose="02040503050406030204" pitchFamily="18" charset="0"/>
                                <a:ea typeface="Cambria Math" panose="02040503050406030204" pitchFamily="18" charset="0"/>
                                <a:sym typeface="Ubuntu"/>
                              </a:rPr>
                              <m:t>,</m:t>
                            </m:r>
                            <m:r>
                              <a:rPr lang="en-US" b="0" i="1" dirty="0" smtClean="0">
                                <a:latin typeface="Cambria Math" panose="02040503050406030204" pitchFamily="18" charset="0"/>
                                <a:ea typeface="Cambria Math" panose="02040503050406030204" pitchFamily="18" charset="0"/>
                                <a:sym typeface="Ubuntu"/>
                              </a:rPr>
                              <m:t>1</m:t>
                            </m:r>
                            <m:r>
                              <a:rPr lang="en-US" b="0" i="1" dirty="0" smtClean="0">
                                <a:latin typeface="Cambria Math" panose="02040503050406030204" pitchFamily="18" charset="0"/>
                                <a:ea typeface="Cambria Math" panose="02040503050406030204" pitchFamily="18" charset="0"/>
                                <a:sym typeface="Ubuntu"/>
                              </a:rPr>
                              <m:t>+</m:t>
                            </m:r>
                            <m:r>
                              <a:rPr lang="en-US" b="0" i="1" dirty="0" smtClean="0">
                                <a:latin typeface="Cambria Math" panose="02040503050406030204" pitchFamily="18" charset="0"/>
                                <a:ea typeface="Cambria Math" panose="02040503050406030204" pitchFamily="18" charset="0"/>
                                <a:sym typeface="Ubuntu"/>
                              </a:rPr>
                              <m:t>𝜖</m:t>
                            </m:r>
                            <m:r>
                              <a:rPr lang="en-US" b="0" i="1" dirty="0" smtClean="0">
                                <a:latin typeface="Cambria Math" panose="02040503050406030204" pitchFamily="18" charset="0"/>
                                <a:ea typeface="Cambria Math" panose="02040503050406030204" pitchFamily="18" charset="0"/>
                                <a:sym typeface="Ubuntu"/>
                              </a:rPr>
                              <m:t>)</m:t>
                            </m:r>
                            <m:r>
                              <a:rPr lang="en-US" i="1" dirty="0">
                                <a:latin typeface="Cambria Math" panose="02040503050406030204" pitchFamily="18" charset="0"/>
                                <a:ea typeface="Cambria Math" panose="02040503050406030204" pitchFamily="18" charset="0"/>
                                <a:sym typeface="Ubuntu"/>
                              </a:rPr>
                              <m:t>𝐴</m:t>
                            </m:r>
                          </m:e>
                          <m:sub>
                            <m:r>
                              <a:rPr lang="en-US" i="1" dirty="0">
                                <a:latin typeface="Cambria Math" panose="02040503050406030204" pitchFamily="18" charset="0"/>
                                <a:ea typeface="Cambria Math" panose="02040503050406030204" pitchFamily="18" charset="0"/>
                                <a:sym typeface="Ubuntu"/>
                              </a:rPr>
                              <m:t>𝑡</m:t>
                            </m:r>
                          </m:sub>
                        </m:sSub>
                      </m:e>
                    </m:d>
                    <m:r>
                      <a:rPr lang="en-US" b="0" i="1" dirty="0" smtClean="0">
                        <a:latin typeface="Cambria Math" panose="02040503050406030204" pitchFamily="18" charset="0"/>
                        <a:ea typeface="Cambria Math" panose="02040503050406030204" pitchFamily="18" charset="0"/>
                        <a:sym typeface="Ubuntu"/>
                      </a:rPr>
                      <m:t>)</m:t>
                    </m:r>
                    <m:r>
                      <a:rPr lang="ar-AE" b="0" i="1" dirty="0" smtClean="0">
                        <a:latin typeface="Cambria Math" panose="02040503050406030204" pitchFamily="18" charset="0"/>
                        <a:sym typeface="Ubuntu"/>
                      </a:rPr>
                      <m:t>]</m:t>
                    </m:r>
                  </m:oMath>
                </a14:m>
                <a:endParaRPr lang="en-US" i="1" dirty="0">
                  <a:latin typeface="Ubuntu"/>
                  <a:ea typeface="Ubuntu"/>
                  <a:cs typeface="Ubuntu"/>
                  <a:sym typeface="Ubuntu"/>
                </a:endParaRPr>
              </a:p>
              <a:p>
                <a:pPr lvl="0"/>
                <a:r>
                  <a:rPr lang="en-US" i="1" dirty="0" err="1">
                    <a:latin typeface="Times New Roman" panose="02020603050405020304" pitchFamily="18" charset="0"/>
                    <a:ea typeface="Ubuntu"/>
                    <a:cs typeface="Times New Roman" panose="02020603050405020304" pitchFamily="18" charset="0"/>
                    <a:sym typeface="Ubuntu"/>
                  </a:rPr>
                  <a:t>Với</a:t>
                </a:r>
                <a:r>
                  <a:rPr lang="en-US" i="1" dirty="0">
                    <a:latin typeface="Ubuntu"/>
                    <a:ea typeface="Ubuntu"/>
                    <a:cs typeface="Ubuntu"/>
                    <a:sym typeface="Ubuntu"/>
                  </a:rPr>
                  <a:t> </a:t>
                </a:r>
                <a14:m>
                  <m:oMath xmlns:m="http://schemas.openxmlformats.org/officeDocument/2006/math">
                    <m:sSub>
                      <m:sSubPr>
                        <m:ctrlPr>
                          <a:rPr lang="ar-AE" i="1" dirty="0" smtClean="0">
                            <a:latin typeface="Cambria Math" panose="02040503050406030204" pitchFamily="18" charset="0"/>
                            <a:sym typeface="Ubuntu"/>
                          </a:rPr>
                        </m:ctrlPr>
                      </m:sSubPr>
                      <m:e>
                        <m:r>
                          <a:rPr lang="ar-AE" b="0" i="1" dirty="0" smtClean="0">
                            <a:latin typeface="Cambria Math" panose="02040503050406030204" pitchFamily="18" charset="0"/>
                            <a:sym typeface="Ubuntu"/>
                          </a:rPr>
                          <m:t>𝑟</m:t>
                        </m:r>
                      </m:e>
                      <m:sub>
                        <m:r>
                          <a:rPr lang="en-US" b="0" i="1" dirty="0" smtClean="0">
                            <a:latin typeface="Cambria Math" panose="02040503050406030204" pitchFamily="18" charset="0"/>
                            <a:sym typeface="Ubuntu"/>
                          </a:rPr>
                          <m:t>𝑡</m:t>
                        </m:r>
                      </m:sub>
                    </m:sSub>
                    <m:d>
                      <m:dPr>
                        <m:ctrlPr>
                          <a:rPr lang="en-US" b="0" i="1" dirty="0" smtClean="0">
                            <a:latin typeface="Cambria Math" panose="02040503050406030204" pitchFamily="18" charset="0"/>
                            <a:sym typeface="Ubuntu"/>
                          </a:rPr>
                        </m:ctrlPr>
                      </m:dPr>
                      <m:e>
                        <m:r>
                          <a:rPr lang="en-US" b="0" i="1" dirty="0" smtClean="0">
                            <a:latin typeface="Cambria Math" panose="02040503050406030204" pitchFamily="18" charset="0"/>
                            <a:ea typeface="Cambria Math" panose="02040503050406030204" pitchFamily="18" charset="0"/>
                            <a:sym typeface="Ubuntu"/>
                          </a:rPr>
                          <m:t>𝜃</m:t>
                        </m:r>
                      </m:e>
                    </m:d>
                  </m:oMath>
                </a14:m>
                <a:r>
                  <a:rPr lang="en-US" i="1" dirty="0">
                    <a:latin typeface="Ubuntu"/>
                    <a:ea typeface="Ubuntu"/>
                    <a:cs typeface="Ubuntu"/>
                    <a:sym typeface="Ubuntu"/>
                  </a:rPr>
                  <a:t> = </a:t>
                </a:r>
                <a14:m>
                  <m:oMath xmlns:m="http://schemas.openxmlformats.org/officeDocument/2006/math">
                    <m:f>
                      <m:fPr>
                        <m:ctrlPr>
                          <a:rPr lang="en-US" i="1" smtClean="0">
                            <a:latin typeface="Cambria Math" panose="02040503050406030204" pitchFamily="18" charset="0"/>
                            <a:sym typeface="Ubuntu"/>
                          </a:rPr>
                        </m:ctrlPr>
                      </m:fPr>
                      <m:num>
                        <m:sSub>
                          <m:sSubPr>
                            <m:ctrlPr>
                              <a:rPr lang="en-US" i="1" smtClean="0">
                                <a:latin typeface="Cambria Math" panose="02040503050406030204" pitchFamily="18" charset="0"/>
                                <a:sym typeface="Ubuntu"/>
                              </a:rPr>
                            </m:ctrlPr>
                          </m:sSubPr>
                          <m:e>
                            <m:r>
                              <a:rPr lang="en-US" i="1" smtClean="0">
                                <a:latin typeface="Cambria Math" panose="02040503050406030204" pitchFamily="18" charset="0"/>
                                <a:ea typeface="Cambria Math" panose="02040503050406030204" pitchFamily="18" charset="0"/>
                                <a:sym typeface="Ubuntu"/>
                              </a:rPr>
                              <m:t>𝜋</m:t>
                            </m:r>
                          </m:e>
                          <m:sub>
                            <m:r>
                              <a:rPr lang="en-US" i="1" smtClean="0">
                                <a:latin typeface="Cambria Math" panose="02040503050406030204" pitchFamily="18" charset="0"/>
                                <a:ea typeface="Cambria Math" panose="02040503050406030204" pitchFamily="18" charset="0"/>
                                <a:sym typeface="Ubuntu"/>
                              </a:rPr>
                              <m:t>𝜃</m:t>
                            </m:r>
                          </m:sub>
                        </m:sSub>
                        <m:r>
                          <a:rPr lang="en-US" b="0" i="1" smtClean="0">
                            <a:latin typeface="Cambria Math" panose="02040503050406030204" pitchFamily="18" charset="0"/>
                            <a:sym typeface="Ubuntu"/>
                          </a:rPr>
                          <m:t>(</m:t>
                        </m:r>
                        <m:sSub>
                          <m:sSubPr>
                            <m:ctrlPr>
                              <a:rPr lang="en-US" b="0" i="1" smtClean="0">
                                <a:latin typeface="Cambria Math" panose="02040503050406030204" pitchFamily="18" charset="0"/>
                                <a:sym typeface="Ubuntu"/>
                              </a:rPr>
                            </m:ctrlPr>
                          </m:sSubPr>
                          <m:e>
                            <m:r>
                              <a:rPr lang="en-US" b="0" i="1" smtClean="0">
                                <a:latin typeface="Cambria Math" panose="02040503050406030204" pitchFamily="18" charset="0"/>
                                <a:sym typeface="Ubuntu"/>
                              </a:rPr>
                              <m:t>𝑎</m:t>
                            </m:r>
                          </m:e>
                          <m:sub>
                            <m:r>
                              <a:rPr lang="en-US" b="0" i="1" smtClean="0">
                                <a:latin typeface="Cambria Math" panose="02040503050406030204" pitchFamily="18" charset="0"/>
                                <a:sym typeface="Ubuntu"/>
                              </a:rPr>
                              <m:t>𝑡</m:t>
                            </m:r>
                          </m:sub>
                        </m:sSub>
                        <m:r>
                          <a:rPr lang="en-US" b="0" i="1" smtClean="0">
                            <a:latin typeface="Cambria Math" panose="02040503050406030204" pitchFamily="18" charset="0"/>
                            <a:sym typeface="Ubuntu"/>
                          </a:rPr>
                          <m:t>|</m:t>
                        </m:r>
                        <m:sSub>
                          <m:sSubPr>
                            <m:ctrlPr>
                              <a:rPr lang="en-US" i="1" smtClean="0">
                                <a:latin typeface="Cambria Math" panose="02040503050406030204" pitchFamily="18" charset="0"/>
                                <a:sym typeface="Ubuntu"/>
                              </a:rPr>
                            </m:ctrlPr>
                          </m:sSubPr>
                          <m:e>
                            <m:r>
                              <a:rPr lang="en-US" b="0" i="1" smtClean="0">
                                <a:latin typeface="Cambria Math" panose="02040503050406030204" pitchFamily="18" charset="0"/>
                                <a:sym typeface="Ubuntu"/>
                              </a:rPr>
                              <m:t>𝑠</m:t>
                            </m:r>
                          </m:e>
                          <m:sub>
                            <m:r>
                              <a:rPr lang="en-US" i="1">
                                <a:latin typeface="Cambria Math" panose="02040503050406030204" pitchFamily="18" charset="0"/>
                                <a:sym typeface="Ubuntu"/>
                              </a:rPr>
                              <m:t>𝑡</m:t>
                            </m:r>
                          </m:sub>
                        </m:sSub>
                        <m:r>
                          <a:rPr lang="en-US" b="0" i="1" smtClean="0">
                            <a:latin typeface="Cambria Math" panose="02040503050406030204" pitchFamily="18" charset="0"/>
                            <a:sym typeface="Ubuntu"/>
                          </a:rPr>
                          <m:t>)</m:t>
                        </m:r>
                      </m:num>
                      <m:den>
                        <m:sSub>
                          <m:sSubPr>
                            <m:ctrlPr>
                              <a:rPr lang="en-US" i="1">
                                <a:latin typeface="Cambria Math" panose="02040503050406030204" pitchFamily="18" charset="0"/>
                                <a:sym typeface="Ubuntu"/>
                              </a:rPr>
                            </m:ctrlPr>
                          </m:sSubPr>
                          <m:e>
                            <m:r>
                              <a:rPr lang="en-US" i="1">
                                <a:latin typeface="Cambria Math" panose="02040503050406030204" pitchFamily="18" charset="0"/>
                                <a:ea typeface="Cambria Math" panose="02040503050406030204" pitchFamily="18" charset="0"/>
                                <a:sym typeface="Ubuntu"/>
                              </a:rPr>
                              <m:t>𝜋</m:t>
                            </m:r>
                          </m:e>
                          <m:sub>
                            <m:sSub>
                              <m:sSubPr>
                                <m:ctrlPr>
                                  <a:rPr lang="en-US" i="1" smtClean="0">
                                    <a:latin typeface="Cambria Math" panose="02040503050406030204" pitchFamily="18" charset="0"/>
                                    <a:ea typeface="Cambria Math" panose="02040503050406030204" pitchFamily="18" charset="0"/>
                                    <a:sym typeface="Ubuntu"/>
                                  </a:rPr>
                                </m:ctrlPr>
                              </m:sSubPr>
                              <m:e>
                                <m:r>
                                  <a:rPr lang="en-US" i="1" smtClean="0">
                                    <a:latin typeface="Cambria Math" panose="02040503050406030204" pitchFamily="18" charset="0"/>
                                    <a:ea typeface="Cambria Math" panose="02040503050406030204" pitchFamily="18" charset="0"/>
                                    <a:sym typeface="Ubuntu"/>
                                  </a:rPr>
                                  <m:t>𝜃</m:t>
                                </m:r>
                              </m:e>
                              <m:sub>
                                <m:r>
                                  <a:rPr lang="en-US" b="0" i="1" smtClean="0">
                                    <a:latin typeface="Cambria Math" panose="02040503050406030204" pitchFamily="18" charset="0"/>
                                    <a:ea typeface="Cambria Math" panose="02040503050406030204" pitchFamily="18" charset="0"/>
                                    <a:sym typeface="Ubuntu"/>
                                  </a:rPr>
                                  <m:t>𝑜𝑙𝑑</m:t>
                                </m:r>
                              </m:sub>
                            </m:sSub>
                          </m:sub>
                        </m:sSub>
                        <m:r>
                          <a:rPr lang="en-US" i="1">
                            <a:latin typeface="Cambria Math" panose="02040503050406030204" pitchFamily="18" charset="0"/>
                            <a:sym typeface="Ubuntu"/>
                          </a:rPr>
                          <m:t>(</m:t>
                        </m:r>
                        <m:sSub>
                          <m:sSubPr>
                            <m:ctrlPr>
                              <a:rPr lang="en-US" i="1">
                                <a:latin typeface="Cambria Math" panose="02040503050406030204" pitchFamily="18" charset="0"/>
                                <a:sym typeface="Ubuntu"/>
                              </a:rPr>
                            </m:ctrlPr>
                          </m:sSubPr>
                          <m:e>
                            <m:r>
                              <a:rPr lang="en-US" i="1">
                                <a:latin typeface="Cambria Math" panose="02040503050406030204" pitchFamily="18" charset="0"/>
                                <a:sym typeface="Ubuntu"/>
                              </a:rPr>
                              <m:t>𝑎</m:t>
                            </m:r>
                          </m:e>
                          <m:sub>
                            <m:r>
                              <a:rPr lang="en-US" i="1">
                                <a:latin typeface="Cambria Math" panose="02040503050406030204" pitchFamily="18" charset="0"/>
                                <a:sym typeface="Ubuntu"/>
                              </a:rPr>
                              <m:t>𝑡</m:t>
                            </m:r>
                          </m:sub>
                        </m:sSub>
                        <m:r>
                          <a:rPr lang="en-US" i="1">
                            <a:latin typeface="Cambria Math" panose="02040503050406030204" pitchFamily="18" charset="0"/>
                            <a:sym typeface="Ubuntu"/>
                          </a:rPr>
                          <m:t>|</m:t>
                        </m:r>
                        <m:sSub>
                          <m:sSubPr>
                            <m:ctrlPr>
                              <a:rPr lang="en-US" i="1">
                                <a:latin typeface="Cambria Math" panose="02040503050406030204" pitchFamily="18" charset="0"/>
                                <a:sym typeface="Ubuntu"/>
                              </a:rPr>
                            </m:ctrlPr>
                          </m:sSubPr>
                          <m:e>
                            <m:r>
                              <a:rPr lang="en-US" i="1">
                                <a:latin typeface="Cambria Math" panose="02040503050406030204" pitchFamily="18" charset="0"/>
                                <a:sym typeface="Ubuntu"/>
                              </a:rPr>
                              <m:t>𝑠</m:t>
                            </m:r>
                          </m:e>
                          <m:sub>
                            <m:r>
                              <a:rPr lang="en-US" i="1">
                                <a:latin typeface="Cambria Math" panose="02040503050406030204" pitchFamily="18" charset="0"/>
                                <a:sym typeface="Ubuntu"/>
                              </a:rPr>
                              <m:t>𝑡</m:t>
                            </m:r>
                          </m:sub>
                        </m:sSub>
                        <m:r>
                          <a:rPr lang="en-US" i="1">
                            <a:latin typeface="Cambria Math" panose="02040503050406030204" pitchFamily="18" charset="0"/>
                            <a:sym typeface="Ubuntu"/>
                          </a:rPr>
                          <m:t>)</m:t>
                        </m:r>
                      </m:den>
                    </m:f>
                  </m:oMath>
                </a14:m>
                <a:endParaRPr lang="en-US" i="1" dirty="0">
                  <a:latin typeface="Ubuntu"/>
                  <a:ea typeface="Ubuntu"/>
                  <a:cs typeface="Ubuntu"/>
                  <a:sym typeface="Ubuntu"/>
                </a:endParaRPr>
              </a:p>
              <a:p>
                <a:r>
                  <a:rPr lang="en-US" dirty="0">
                    <a:latin typeface="Times New Roman" panose="02020603050405020304" pitchFamily="18" charset="0"/>
                    <a:cs typeface="Times New Roman" panose="02020603050405020304" pitchFamily="18" charset="0"/>
                  </a:rPr>
                  <a:t>Và A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hàm</a:t>
                </a:r>
                <a:r>
                  <a:rPr lang="en-US" dirty="0">
                    <a:latin typeface="Times New Roman" panose="02020603050405020304" pitchFamily="18" charset="0"/>
                    <a:cs typeface="Times New Roman" panose="02020603050405020304" pitchFamily="18" charset="0"/>
                  </a:rPr>
                  <a:t> advantage </a:t>
                </a:r>
                <a:r>
                  <a:rPr lang="en-US" dirty="0" err="1">
                    <a:latin typeface="Times New Roman" panose="02020603050405020304" pitchFamily="18" charset="0"/>
                    <a:cs typeface="Times New Roman" panose="02020603050405020304" pitchFamily="18" charset="0"/>
                  </a:rPr>
                  <a:t>được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như</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sau</a:t>
                </a:r>
                <a:r>
                  <a:rPr lang="en-US" dirty="0">
                    <a:latin typeface="Times New Roman" panose="02020603050405020304" pitchFamily="18" charset="0"/>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𝛾</m:t>
                          </m:r>
                          <m:r>
                            <m:rPr>
                              <m:sty m:val="p"/>
                            </m:rPr>
                            <a:rPr lang="el-GR" b="0" i="1" smtClean="0">
                              <a:latin typeface="Cambria Math" panose="02040503050406030204" pitchFamily="18" charset="0"/>
                              <a:ea typeface="Cambria Math" panose="02040503050406030204" pitchFamily="18" charset="0"/>
                            </a:rPr>
                            <m:t>λ</m:t>
                          </m:r>
                        </m:e>
                      </m:d>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𝛾</m:t>
                              </m:r>
                              <m:r>
                                <m:rPr>
                                  <m:sty m:val="p"/>
                                </m:rPr>
                                <a:rPr lang="el-GR" i="1">
                                  <a:latin typeface="Cambria Math" panose="02040503050406030204" pitchFamily="18" charset="0"/>
                                  <a:ea typeface="Cambria Math" panose="02040503050406030204" pitchFamily="18" charset="0"/>
                                </a:rPr>
                                <m:t>λ</m:t>
                              </m:r>
                            </m:e>
                          </m:d>
                        </m:e>
                        <m:sup>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1</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1</m:t>
                          </m:r>
                        </m:sub>
                      </m:sSub>
                    </m:oMath>
                  </m:oMathPara>
                </a14:m>
                <a:endParaRPr lang="en-US" b="0" dirty="0"/>
              </a:p>
              <a:p>
                <a:r>
                  <a:rPr lang="en-US" i="1" dirty="0" err="1">
                    <a:latin typeface="Times New Roman" panose="02020603050405020304" pitchFamily="18" charset="0"/>
                    <a:cs typeface="Times New Roman" panose="02020603050405020304" pitchFamily="18" charset="0"/>
                  </a:rPr>
                  <a:t>Với</a:t>
                </a:r>
                <a:r>
                  <a:rPr lang="en-US" dirty="0"/>
                  <a:t>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𝛿</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𝑉</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𝑡</m:t>
                            </m:r>
                          </m:sub>
                        </m:sSub>
                      </m:e>
                    </m:d>
                  </m:oMath>
                </a14:m>
                <a:endParaRPr lang="en-US" dirty="0"/>
              </a:p>
              <a:p>
                <a:pPr lvl="0"/>
                <a:endParaRPr i="1" dirty="0">
                  <a:latin typeface="Ubuntu"/>
                  <a:ea typeface="Ubuntu"/>
                  <a:cs typeface="Ubuntu"/>
                  <a:sym typeface="Ubuntu"/>
                </a:endParaRPr>
              </a:p>
            </p:txBody>
          </p:sp>
        </mc:Choice>
        <mc:Fallback xmlns="">
          <p:sp>
            <p:nvSpPr>
              <p:cNvPr id="1224" name="Google Shape;1224;p14"/>
              <p:cNvSpPr txBox="1">
                <a:spLocks noRot="1" noChangeAspect="1" noMove="1" noResize="1" noEditPoints="1" noAdjustHandles="1" noChangeArrowheads="1" noChangeShapeType="1" noTextEdit="1"/>
              </p:cNvSpPr>
              <p:nvPr/>
            </p:nvSpPr>
            <p:spPr>
              <a:xfrm>
                <a:off x="273538" y="1667142"/>
                <a:ext cx="4566091" cy="1643305"/>
              </a:xfrm>
              <a:prstGeom prst="rect">
                <a:avLst/>
              </a:prstGeom>
              <a:blipFill>
                <a:blip r:embed="rId3"/>
                <a:stretch>
                  <a:fillRect l="-40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3690FF2-A8A1-4916-B7C9-A710E877C551}"/>
                  </a:ext>
                </a:extLst>
              </p:cNvPr>
              <p:cNvSpPr txBox="1"/>
              <p:nvPr/>
            </p:nvSpPr>
            <p:spPr>
              <a:xfrm>
                <a:off x="5400431" y="1638346"/>
                <a:ext cx="2727569" cy="55226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𝑐𝑟𝑖𝑡𝑖𝑐</m:t>
                          </m:r>
                        </m:sub>
                      </m:sSub>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𝑡</m:t>
                          </m:r>
                        </m:sub>
                        <m:sup/>
                        <m:e>
                          <m:sSup>
                            <m:sSupPr>
                              <m:ctrlPr>
                                <a:rPr lang="en-US" b="0" i="1" smtClean="0">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e>
                            <m:sup>
                              <m:r>
                                <a:rPr lang="en-US" b="0" i="1" smtClean="0">
                                  <a:latin typeface="Cambria Math" panose="02040503050406030204" pitchFamily="18" charset="0"/>
                                </a:rPr>
                                <m:t>2</m:t>
                              </m:r>
                            </m:sup>
                          </m:sSup>
                        </m:e>
                      </m:nary>
                    </m:oMath>
                  </m:oMathPara>
                </a14:m>
                <a:endParaRPr lang="en-US" b="0" dirty="0"/>
              </a:p>
            </p:txBody>
          </p:sp>
        </mc:Choice>
        <mc:Fallback xmlns="">
          <p:sp>
            <p:nvSpPr>
              <p:cNvPr id="3" name="TextBox 2">
                <a:extLst>
                  <a:ext uri="{FF2B5EF4-FFF2-40B4-BE49-F238E27FC236}">
                    <a16:creationId xmlns:a16="http://schemas.microsoft.com/office/drawing/2014/main" id="{33690FF2-A8A1-4916-B7C9-A710E877C551}"/>
                  </a:ext>
                </a:extLst>
              </p:cNvPr>
              <p:cNvSpPr txBox="1">
                <a:spLocks noRot="1" noChangeAspect="1" noMove="1" noResize="1" noEditPoints="1" noAdjustHandles="1" noChangeArrowheads="1" noChangeShapeType="1" noTextEdit="1"/>
              </p:cNvSpPr>
              <p:nvPr/>
            </p:nvSpPr>
            <p:spPr>
              <a:xfrm>
                <a:off x="5400431" y="1638346"/>
                <a:ext cx="2727569" cy="552267"/>
              </a:xfrm>
              <a:prstGeom prst="rect">
                <a:avLst/>
              </a:prstGeom>
              <a:blipFill>
                <a:blip r:embed="rId4"/>
                <a:stretch>
                  <a:fillRect/>
                </a:stretch>
              </a:blipFill>
            </p:spPr>
            <p:txBody>
              <a:bodyPr/>
              <a:lstStyle/>
              <a:p>
                <a:r>
                  <a:rPr lang="en-US">
                    <a:noFill/>
                  </a:rPr>
                  <a:t> </a:t>
                </a:r>
              </a:p>
            </p:txBody>
          </p:sp>
        </mc:Fallback>
      </mc:AlternateContent>
      <p:pic>
        <p:nvPicPr>
          <p:cNvPr id="1026" name="Picture 2" descr="Summary: Proximal Policy Optimization(PPO) – Arxiv Bytes – Medium :  r/reinforcementlearning">
            <a:extLst>
              <a:ext uri="{FF2B5EF4-FFF2-40B4-BE49-F238E27FC236}">
                <a16:creationId xmlns:a16="http://schemas.microsoft.com/office/drawing/2014/main" id="{AE830FB0-5278-4626-BAC1-98EDC91469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638" y="3210645"/>
            <a:ext cx="4209632" cy="18068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604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0"/>
        <p:cNvGrpSpPr/>
        <p:nvPr/>
      </p:nvGrpSpPr>
      <p:grpSpPr>
        <a:xfrm>
          <a:off x="0" y="0"/>
          <a:ext cx="0" cy="0"/>
          <a:chOff x="0" y="0"/>
          <a:chExt cx="0" cy="0"/>
        </a:xfrm>
      </p:grpSpPr>
      <p:sp>
        <p:nvSpPr>
          <p:cNvPr id="1101" name="Google Shape;1101;p18"/>
          <p:cNvSpPr/>
          <p:nvPr/>
        </p:nvSpPr>
        <p:spPr>
          <a:xfrm flipH="1">
            <a:off x="0" y="-78"/>
            <a:ext cx="9144000" cy="5139000"/>
          </a:xfrm>
          <a:prstGeom prst="rtTriangle">
            <a:avLst/>
          </a:prstGeom>
          <a:solidFill>
            <a:srgbClr val="336574">
              <a:alpha val="3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18"/>
          <p:cNvSpPr/>
          <p:nvPr/>
        </p:nvSpPr>
        <p:spPr>
          <a:xfrm>
            <a:off x="4952400" y="1703875"/>
            <a:ext cx="2869332" cy="748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grpSp>
        <p:nvGrpSpPr>
          <p:cNvPr id="1103" name="Google Shape;1103;p18"/>
          <p:cNvGrpSpPr/>
          <p:nvPr/>
        </p:nvGrpSpPr>
        <p:grpSpPr>
          <a:xfrm rot="-748857">
            <a:off x="7169259" y="3605017"/>
            <a:ext cx="2411212" cy="1590175"/>
            <a:chOff x="7512977" y="3864393"/>
            <a:chExt cx="2411380" cy="1590286"/>
          </a:xfrm>
        </p:grpSpPr>
        <p:sp>
          <p:nvSpPr>
            <p:cNvPr id="1104" name="Google Shape;1104;p18"/>
            <p:cNvSpPr/>
            <p:nvPr/>
          </p:nvSpPr>
          <p:spPr>
            <a:xfrm rot="-1800015">
              <a:off x="7532258" y="4844220"/>
              <a:ext cx="1076992" cy="365707"/>
            </a:xfrm>
            <a:prstGeom prst="rect">
              <a:avLst/>
            </a:prstGeom>
            <a:solidFill>
              <a:srgbClr val="FFFFFF">
                <a:alpha val="5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18"/>
            <p:cNvSpPr/>
            <p:nvPr/>
          </p:nvSpPr>
          <p:spPr>
            <a:xfrm rot="-1800015">
              <a:off x="8828083" y="4109145"/>
              <a:ext cx="1076992" cy="365707"/>
            </a:xfrm>
            <a:prstGeom prst="rect">
              <a:avLst/>
            </a:prstGeom>
            <a:solidFill>
              <a:srgbClr val="FFFFFF">
                <a:alpha val="5529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6" name="Google Shape;1106;p18"/>
          <p:cNvSpPr txBox="1">
            <a:spLocks noGrp="1"/>
          </p:cNvSpPr>
          <p:nvPr>
            <p:ph type="title"/>
          </p:nvPr>
        </p:nvSpPr>
        <p:spPr>
          <a:xfrm>
            <a:off x="2657423" y="824956"/>
            <a:ext cx="5212200" cy="35748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400"/>
              <a:buNone/>
            </a:pPr>
            <a:r>
              <a:rPr lang="en-US" b="1">
                <a:latin typeface="Times New Roman"/>
                <a:ea typeface="Times New Roman"/>
                <a:cs typeface="Times New Roman"/>
                <a:sym typeface="Times New Roman"/>
              </a:rPr>
              <a:t>4. </a:t>
            </a:r>
            <a:r>
              <a:rPr lang="en-US">
                <a:latin typeface="Times New Roman"/>
                <a:ea typeface="Times New Roman"/>
                <a:cs typeface="Times New Roman"/>
                <a:sym typeface="Times New Roman"/>
              </a:rPr>
              <a:t>Quá trình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huấn luyện </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xe tự lái</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94"/>
          <p:cNvSpPr txBox="1">
            <a:spLocks noGrp="1"/>
          </p:cNvSpPr>
          <p:nvPr>
            <p:ph type="title"/>
          </p:nvPr>
        </p:nvSpPr>
        <p:spPr>
          <a:xfrm>
            <a:off x="687237" y="239020"/>
            <a:ext cx="4849413"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sz="3200" b="1">
                <a:latin typeface="Times New Roman"/>
                <a:ea typeface="Times New Roman"/>
                <a:cs typeface="Times New Roman"/>
                <a:sym typeface="Times New Roman"/>
              </a:rPr>
              <a:t>Cấu trúc của xe tự lái </a:t>
            </a:r>
            <a:endParaRPr sz="3200" b="1">
              <a:latin typeface="Times New Roman"/>
              <a:ea typeface="Times New Roman"/>
              <a:cs typeface="Times New Roman"/>
              <a:sym typeface="Times New Roman"/>
            </a:endParaRPr>
          </a:p>
        </p:txBody>
      </p:sp>
      <p:sp>
        <p:nvSpPr>
          <p:cNvPr id="1112" name="Google Shape;1112;p94"/>
          <p:cNvSpPr/>
          <p:nvPr/>
        </p:nvSpPr>
        <p:spPr>
          <a:xfrm>
            <a:off x="4572000" y="4675625"/>
            <a:ext cx="1929300" cy="866400"/>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94"/>
          <p:cNvSpPr/>
          <p:nvPr/>
        </p:nvSpPr>
        <p:spPr>
          <a:xfrm>
            <a:off x="6501373" y="4828025"/>
            <a:ext cx="1929300" cy="866400"/>
          </a:xfrm>
          <a:prstGeom prst="ellipse">
            <a:avLst/>
          </a:prstGeom>
          <a:solidFill>
            <a:srgbClr val="336574">
              <a:alpha val="2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14" name="Google Shape;1114;p94"/>
          <p:cNvPicPr preferRelativeResize="0"/>
          <p:nvPr/>
        </p:nvPicPr>
        <p:blipFill rotWithShape="1">
          <a:blip r:embed="rId3">
            <a:alphaModFix/>
          </a:blip>
          <a:srcRect/>
          <a:stretch/>
        </p:blipFill>
        <p:spPr>
          <a:xfrm>
            <a:off x="1546697" y="969731"/>
            <a:ext cx="5834637" cy="385829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19"/>
          <p:cNvSpPr txBox="1">
            <a:spLocks noGrp="1"/>
          </p:cNvSpPr>
          <p:nvPr>
            <p:ph type="title"/>
          </p:nvPr>
        </p:nvSpPr>
        <p:spPr>
          <a:xfrm>
            <a:off x="713225" y="387220"/>
            <a:ext cx="77175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sz="1400">
                <a:solidFill>
                  <a:schemeClr val="dk1"/>
                </a:solidFill>
                <a:latin typeface="Times New Roman"/>
                <a:ea typeface="Times New Roman"/>
                <a:cs typeface="Times New Roman"/>
                <a:sym typeface="Times New Roman"/>
              </a:rPr>
              <a:t>Xe được đào tạo trên một thị trấn duy nhất là thị trấn 3 trong Carla, một trong những thị trấn phức tạp nhất hiện có ở Carla.</a:t>
            </a:r>
            <a:br>
              <a:rPr lang="en-US" sz="1400">
                <a:solidFill>
                  <a:schemeClr val="dk1"/>
                </a:solidFill>
                <a:latin typeface="Times New Roman"/>
                <a:ea typeface="Times New Roman"/>
                <a:cs typeface="Times New Roman"/>
                <a:sym typeface="Times New Roman"/>
              </a:rPr>
            </a:br>
            <a:r>
              <a:rPr lang="en-US" sz="1400">
                <a:solidFill>
                  <a:schemeClr val="dk1"/>
                </a:solidFill>
                <a:latin typeface="Times New Roman"/>
                <a:ea typeface="Times New Roman"/>
                <a:cs typeface="Times New Roman"/>
                <a:sym typeface="Times New Roman"/>
              </a:rPr>
              <a:t>Có sự kết hợp của học theo chương trình và học tăng cường. Chia quá trình tự động lái thành 3 giai đoạn:</a:t>
            </a:r>
            <a:endParaRPr sz="1400">
              <a:solidFill>
                <a:schemeClr val="dk1"/>
              </a:solidFill>
              <a:latin typeface="Times New Roman"/>
              <a:ea typeface="Times New Roman"/>
              <a:cs typeface="Times New Roman"/>
              <a:sym typeface="Times New Roman"/>
            </a:endParaRPr>
          </a:p>
        </p:txBody>
      </p:sp>
      <p:sp>
        <p:nvSpPr>
          <p:cNvPr id="1120" name="Google Shape;1120;p19"/>
          <p:cNvSpPr txBox="1">
            <a:spLocks noGrp="1"/>
          </p:cNvSpPr>
          <p:nvPr>
            <p:ph type="subTitle" idx="4294967295"/>
          </p:nvPr>
        </p:nvSpPr>
        <p:spPr>
          <a:xfrm>
            <a:off x="1433025" y="1629550"/>
            <a:ext cx="1040400" cy="3474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accent1"/>
              </a:buClr>
              <a:buSzPts val="1400"/>
              <a:buFont typeface="Ubuntu"/>
              <a:buNone/>
            </a:pPr>
            <a:r>
              <a:rPr lang="en-US" sz="1400" b="0" i="0" u="none" strike="noStrike" cap="none">
                <a:solidFill>
                  <a:schemeClr val="dk2"/>
                </a:solidFill>
                <a:latin typeface="Ubuntu"/>
                <a:ea typeface="Ubuntu"/>
                <a:cs typeface="Ubuntu"/>
                <a:sym typeface="Ubuntu"/>
              </a:rPr>
              <a:t>Stage_1</a:t>
            </a:r>
            <a:endParaRPr sz="1400" b="0" i="0" u="none" strike="noStrike" cap="none">
              <a:solidFill>
                <a:schemeClr val="dk2"/>
              </a:solidFill>
              <a:latin typeface="Ubuntu"/>
              <a:ea typeface="Ubuntu"/>
              <a:cs typeface="Ubuntu"/>
              <a:sym typeface="Ubuntu"/>
            </a:endParaRPr>
          </a:p>
          <a:p>
            <a:pPr marL="0" marR="0" lvl="0" indent="0" algn="l" rtl="0">
              <a:lnSpc>
                <a:spcPct val="115000"/>
              </a:lnSpc>
              <a:spcBef>
                <a:spcPts val="0"/>
              </a:spcBef>
              <a:spcAft>
                <a:spcPts val="1600"/>
              </a:spcAft>
              <a:buClr>
                <a:schemeClr val="accent1"/>
              </a:buClr>
              <a:buSzPts val="1400"/>
              <a:buFont typeface="Ubuntu"/>
              <a:buNone/>
            </a:pPr>
            <a:endParaRPr sz="1400" b="0" i="0" u="none" strike="noStrike" cap="none">
              <a:solidFill>
                <a:schemeClr val="dk2"/>
              </a:solidFill>
              <a:latin typeface="Ubuntu"/>
              <a:ea typeface="Ubuntu"/>
              <a:cs typeface="Ubuntu"/>
              <a:sym typeface="Ubuntu"/>
            </a:endParaRPr>
          </a:p>
        </p:txBody>
      </p:sp>
      <p:sp>
        <p:nvSpPr>
          <p:cNvPr id="1121" name="Google Shape;1121;p19"/>
          <p:cNvSpPr txBox="1">
            <a:spLocks noGrp="1"/>
          </p:cNvSpPr>
          <p:nvPr>
            <p:ph type="subTitle" idx="4294967295"/>
          </p:nvPr>
        </p:nvSpPr>
        <p:spPr>
          <a:xfrm>
            <a:off x="1433026" y="2665925"/>
            <a:ext cx="1040400" cy="3384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accent1"/>
              </a:buClr>
              <a:buSzPts val="1400"/>
              <a:buFont typeface="Ubuntu"/>
              <a:buNone/>
            </a:pPr>
            <a:r>
              <a:rPr lang="en-US" sz="1400" b="0" i="0" u="none" strike="noStrike" cap="none">
                <a:solidFill>
                  <a:schemeClr val="dk2"/>
                </a:solidFill>
                <a:latin typeface="Ubuntu"/>
                <a:ea typeface="Ubuntu"/>
                <a:cs typeface="Ubuntu"/>
                <a:sym typeface="Ubuntu"/>
              </a:rPr>
              <a:t>Stage_2</a:t>
            </a:r>
            <a:endParaRPr sz="1400" b="0" i="0" u="none" strike="noStrike" cap="none">
              <a:solidFill>
                <a:schemeClr val="dk2"/>
              </a:solidFill>
              <a:latin typeface="Ubuntu"/>
              <a:ea typeface="Ubuntu"/>
              <a:cs typeface="Ubuntu"/>
              <a:sym typeface="Ubuntu"/>
            </a:endParaRPr>
          </a:p>
        </p:txBody>
      </p:sp>
      <p:sp>
        <p:nvSpPr>
          <p:cNvPr id="1122" name="Google Shape;1122;p19"/>
          <p:cNvSpPr txBox="1">
            <a:spLocks noGrp="1"/>
          </p:cNvSpPr>
          <p:nvPr>
            <p:ph type="subTitle" idx="4294967295"/>
          </p:nvPr>
        </p:nvSpPr>
        <p:spPr>
          <a:xfrm>
            <a:off x="1433025" y="3693300"/>
            <a:ext cx="1040400" cy="3384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accent1"/>
              </a:buClr>
              <a:buSzPts val="1400"/>
              <a:buFont typeface="Ubuntu"/>
              <a:buNone/>
            </a:pPr>
            <a:r>
              <a:rPr lang="en-US" sz="1400" b="0" i="0" u="none" strike="noStrike" cap="none">
                <a:solidFill>
                  <a:schemeClr val="dk2"/>
                </a:solidFill>
                <a:latin typeface="Ubuntu"/>
                <a:ea typeface="Ubuntu"/>
                <a:cs typeface="Ubuntu"/>
                <a:sym typeface="Ubuntu"/>
              </a:rPr>
              <a:t>Stage_3</a:t>
            </a:r>
            <a:endParaRPr sz="1400" b="0" i="0" u="none" strike="noStrike" cap="none">
              <a:solidFill>
                <a:schemeClr val="dk2"/>
              </a:solidFill>
              <a:latin typeface="Ubuntu"/>
              <a:ea typeface="Ubuntu"/>
              <a:cs typeface="Ubuntu"/>
              <a:sym typeface="Ubuntu"/>
            </a:endParaRPr>
          </a:p>
        </p:txBody>
      </p:sp>
      <p:sp>
        <p:nvSpPr>
          <p:cNvPr id="1123" name="Google Shape;1123;p19"/>
          <p:cNvSpPr txBox="1">
            <a:spLocks noGrp="1"/>
          </p:cNvSpPr>
          <p:nvPr>
            <p:ph type="subTitle" idx="4294967295"/>
          </p:nvPr>
        </p:nvSpPr>
        <p:spPr>
          <a:xfrm>
            <a:off x="823424" y="1989425"/>
            <a:ext cx="3863255" cy="39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accent1"/>
              </a:buClr>
              <a:buSzPts val="1400"/>
              <a:buFont typeface="Ubuntu"/>
              <a:buNone/>
            </a:pPr>
            <a:r>
              <a:rPr lang="en-US" sz="1400" b="0" i="0" u="none" strike="noStrike" cap="none">
                <a:solidFill>
                  <a:schemeClr val="dk2"/>
                </a:solidFill>
                <a:latin typeface="Times New Roman"/>
                <a:ea typeface="Times New Roman"/>
                <a:cs typeface="Times New Roman"/>
                <a:sym typeface="Times New Roman"/>
              </a:rPr>
              <a:t>Điểm khởi đầu của xe lấy 10 điểm ngẫu nhiên trong môi trường và không có giao thông</a:t>
            </a:r>
            <a:endParaRPr sz="1400" b="0" i="0" u="none" strike="noStrike" cap="none">
              <a:solidFill>
                <a:schemeClr val="dk2"/>
              </a:solidFill>
              <a:latin typeface="Times New Roman"/>
              <a:ea typeface="Times New Roman"/>
              <a:cs typeface="Times New Roman"/>
              <a:sym typeface="Times New Roman"/>
            </a:endParaRPr>
          </a:p>
        </p:txBody>
      </p:sp>
      <p:sp>
        <p:nvSpPr>
          <p:cNvPr id="1124" name="Google Shape;1124;p19"/>
          <p:cNvSpPr txBox="1">
            <a:spLocks noGrp="1"/>
          </p:cNvSpPr>
          <p:nvPr>
            <p:ph type="subTitle" idx="4294967295"/>
          </p:nvPr>
        </p:nvSpPr>
        <p:spPr>
          <a:xfrm>
            <a:off x="823425" y="3017900"/>
            <a:ext cx="35937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accent1"/>
              </a:buClr>
              <a:buSzPts val="1400"/>
              <a:buFont typeface="Ubuntu"/>
              <a:buNone/>
            </a:pPr>
            <a:r>
              <a:rPr lang="en-US" sz="1400" b="0" i="0" u="none" strike="noStrike" cap="none">
                <a:solidFill>
                  <a:schemeClr val="dk2"/>
                </a:solidFill>
                <a:latin typeface="Times New Roman"/>
                <a:ea typeface="Times New Roman"/>
                <a:cs typeface="Times New Roman"/>
                <a:sym typeface="Times New Roman"/>
              </a:rPr>
              <a:t>Điểm khởi đầu của xe tăng lên 50 điểm ngẫu nhiên và có thêm 50 người đi bộ</a:t>
            </a:r>
            <a:endParaRPr sz="1400" b="0" i="0" u="none" strike="noStrike" cap="none">
              <a:solidFill>
                <a:schemeClr val="dk2"/>
              </a:solidFill>
              <a:latin typeface="Times New Roman"/>
              <a:ea typeface="Times New Roman"/>
              <a:cs typeface="Times New Roman"/>
              <a:sym typeface="Times New Roman"/>
            </a:endParaRPr>
          </a:p>
        </p:txBody>
      </p:sp>
      <p:sp>
        <p:nvSpPr>
          <p:cNvPr id="1125" name="Google Shape;1125;p19"/>
          <p:cNvSpPr txBox="1">
            <a:spLocks noGrp="1"/>
          </p:cNvSpPr>
          <p:nvPr>
            <p:ph type="subTitle" idx="4294967295"/>
          </p:nvPr>
        </p:nvSpPr>
        <p:spPr>
          <a:xfrm>
            <a:off x="823425" y="4045275"/>
            <a:ext cx="3793500" cy="399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chemeClr val="accent1"/>
              </a:buClr>
              <a:buSzPts val="1400"/>
              <a:buFont typeface="Ubuntu"/>
              <a:buNone/>
            </a:pPr>
            <a:r>
              <a:rPr lang="en-US" sz="1400" b="0" i="0" u="none" strike="noStrike" cap="none">
                <a:solidFill>
                  <a:schemeClr val="dk2"/>
                </a:solidFill>
                <a:latin typeface="Times New Roman"/>
                <a:ea typeface="Times New Roman"/>
                <a:cs typeface="Times New Roman"/>
                <a:sym typeface="Times New Roman"/>
              </a:rPr>
              <a:t>50 điểm khởi đầu và có yếu tố thay đổi thời tiết, có 50 phương tiện và 50 người trong thị trấn</a:t>
            </a:r>
            <a:endParaRPr sz="1400" b="0" i="0" u="none" strike="noStrike" cap="none">
              <a:solidFill>
                <a:schemeClr val="dk2"/>
              </a:solidFill>
              <a:latin typeface="Times New Roman"/>
              <a:ea typeface="Times New Roman"/>
              <a:cs typeface="Times New Roman"/>
              <a:sym typeface="Times New Roman"/>
            </a:endParaRPr>
          </a:p>
        </p:txBody>
      </p:sp>
      <p:sp>
        <p:nvSpPr>
          <p:cNvPr id="1126" name="Google Shape;1126;p19"/>
          <p:cNvSpPr/>
          <p:nvPr/>
        </p:nvSpPr>
        <p:spPr>
          <a:xfrm>
            <a:off x="4444880" y="1681050"/>
            <a:ext cx="241800" cy="2418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Ubuntu"/>
              <a:ea typeface="Ubuntu"/>
              <a:cs typeface="Ubuntu"/>
              <a:sym typeface="Ubuntu"/>
            </a:endParaRPr>
          </a:p>
        </p:txBody>
      </p:sp>
      <p:sp>
        <p:nvSpPr>
          <p:cNvPr id="1127" name="Google Shape;1127;p19"/>
          <p:cNvSpPr/>
          <p:nvPr/>
        </p:nvSpPr>
        <p:spPr>
          <a:xfrm>
            <a:off x="7434954" y="2671750"/>
            <a:ext cx="353100" cy="3531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19"/>
          <p:cNvSpPr/>
          <p:nvPr/>
        </p:nvSpPr>
        <p:spPr>
          <a:xfrm>
            <a:off x="6760556" y="3567275"/>
            <a:ext cx="602100" cy="602100"/>
          </a:xfrm>
          <a:prstGeom prst="ellipse">
            <a:avLst/>
          </a:prstGeom>
          <a:solidFill>
            <a:schemeClr val="accen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accent3"/>
              </a:solidFill>
              <a:latin typeface="Ubuntu"/>
              <a:ea typeface="Ubuntu"/>
              <a:cs typeface="Ubuntu"/>
              <a:sym typeface="Ubuntu"/>
            </a:endParaRPr>
          </a:p>
        </p:txBody>
      </p:sp>
      <p:cxnSp>
        <p:nvCxnSpPr>
          <p:cNvPr id="1129" name="Google Shape;1129;p19"/>
          <p:cNvCxnSpPr>
            <a:stCxn id="1120" idx="3"/>
            <a:endCxn id="1126" idx="2"/>
          </p:cNvCxnSpPr>
          <p:nvPr/>
        </p:nvCxnSpPr>
        <p:spPr>
          <a:xfrm rot="10800000" flipH="1">
            <a:off x="2473425" y="1802050"/>
            <a:ext cx="1971600" cy="1200"/>
          </a:xfrm>
          <a:prstGeom prst="straightConnector1">
            <a:avLst/>
          </a:prstGeom>
          <a:noFill/>
          <a:ln w="19050" cap="flat" cmpd="sng">
            <a:solidFill>
              <a:schemeClr val="dk2"/>
            </a:solidFill>
            <a:prstDash val="solid"/>
            <a:round/>
            <a:headEnd type="none" w="sm" len="sm"/>
            <a:tailEnd type="none" w="sm" len="sm"/>
          </a:ln>
        </p:spPr>
      </p:cxnSp>
      <p:cxnSp>
        <p:nvCxnSpPr>
          <p:cNvPr id="1130" name="Google Shape;1130;p19"/>
          <p:cNvCxnSpPr>
            <a:stCxn id="1121" idx="3"/>
            <a:endCxn id="1127" idx="2"/>
          </p:cNvCxnSpPr>
          <p:nvPr/>
        </p:nvCxnSpPr>
        <p:spPr>
          <a:xfrm>
            <a:off x="2473426" y="2835125"/>
            <a:ext cx="4961400" cy="13200"/>
          </a:xfrm>
          <a:prstGeom prst="straightConnector1">
            <a:avLst/>
          </a:prstGeom>
          <a:noFill/>
          <a:ln w="19050" cap="flat" cmpd="sng">
            <a:solidFill>
              <a:schemeClr val="dk2"/>
            </a:solidFill>
            <a:prstDash val="solid"/>
            <a:round/>
            <a:headEnd type="none" w="sm" len="sm"/>
            <a:tailEnd type="none" w="sm" len="sm"/>
          </a:ln>
        </p:spPr>
      </p:cxnSp>
      <p:cxnSp>
        <p:nvCxnSpPr>
          <p:cNvPr id="1131" name="Google Shape;1131;p19"/>
          <p:cNvCxnSpPr>
            <a:stCxn id="1122" idx="3"/>
            <a:endCxn id="1128" idx="2"/>
          </p:cNvCxnSpPr>
          <p:nvPr/>
        </p:nvCxnSpPr>
        <p:spPr>
          <a:xfrm>
            <a:off x="2473425" y="3862500"/>
            <a:ext cx="4287000" cy="5700"/>
          </a:xfrm>
          <a:prstGeom prst="straightConnector1">
            <a:avLst/>
          </a:prstGeom>
          <a:noFill/>
          <a:ln w="19050" cap="flat" cmpd="sng">
            <a:solidFill>
              <a:schemeClr val="dk2"/>
            </a:solidFill>
            <a:prstDash val="solid"/>
            <a:round/>
            <a:headEnd type="none" w="sm" len="sm"/>
            <a:tailEnd type="none" w="sm" len="sm"/>
          </a:ln>
        </p:spPr>
      </p:cxnSp>
      <p:sp>
        <p:nvSpPr>
          <p:cNvPr id="1132" name="Google Shape;1132;p19"/>
          <p:cNvSpPr txBox="1">
            <a:spLocks noGrp="1"/>
          </p:cNvSpPr>
          <p:nvPr>
            <p:ph type="subTitle" idx="4294967295"/>
          </p:nvPr>
        </p:nvSpPr>
        <p:spPr>
          <a:xfrm>
            <a:off x="823425" y="1629550"/>
            <a:ext cx="448800" cy="347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accent1"/>
              </a:buClr>
              <a:buSzPts val="1400"/>
              <a:buFont typeface="Ubuntu"/>
              <a:buNone/>
            </a:pPr>
            <a:r>
              <a:rPr lang="en-US" sz="1600" b="1" i="0" u="none" strike="noStrike" cap="none">
                <a:solidFill>
                  <a:schemeClr val="dk2"/>
                </a:solidFill>
                <a:latin typeface="Ubuntu"/>
                <a:ea typeface="Ubuntu"/>
                <a:cs typeface="Ubuntu"/>
                <a:sym typeface="Ubuntu"/>
              </a:rPr>
              <a:t>1</a:t>
            </a:r>
            <a:endParaRPr sz="1600" b="1" i="0" u="none" strike="noStrike" cap="none">
              <a:solidFill>
                <a:schemeClr val="dk2"/>
              </a:solidFill>
              <a:latin typeface="Ubuntu"/>
              <a:ea typeface="Ubuntu"/>
              <a:cs typeface="Ubuntu"/>
              <a:sym typeface="Ubuntu"/>
            </a:endParaRPr>
          </a:p>
        </p:txBody>
      </p:sp>
      <p:sp>
        <p:nvSpPr>
          <p:cNvPr id="1133" name="Google Shape;1133;p19"/>
          <p:cNvSpPr txBox="1">
            <a:spLocks noGrp="1"/>
          </p:cNvSpPr>
          <p:nvPr>
            <p:ph type="subTitle" idx="4294967295"/>
          </p:nvPr>
        </p:nvSpPr>
        <p:spPr>
          <a:xfrm>
            <a:off x="823425" y="2665925"/>
            <a:ext cx="448800" cy="338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accent1"/>
              </a:buClr>
              <a:buSzPts val="1400"/>
              <a:buFont typeface="Ubuntu"/>
              <a:buNone/>
            </a:pPr>
            <a:r>
              <a:rPr lang="en-US" sz="1600" b="1" i="0" u="none" strike="noStrike" cap="none">
                <a:solidFill>
                  <a:schemeClr val="dk2"/>
                </a:solidFill>
                <a:latin typeface="Ubuntu"/>
                <a:ea typeface="Ubuntu"/>
                <a:cs typeface="Ubuntu"/>
                <a:sym typeface="Ubuntu"/>
              </a:rPr>
              <a:t>2</a:t>
            </a:r>
            <a:endParaRPr sz="1600" b="1" i="0" u="none" strike="noStrike" cap="none">
              <a:solidFill>
                <a:schemeClr val="dk2"/>
              </a:solidFill>
              <a:latin typeface="Ubuntu"/>
              <a:ea typeface="Ubuntu"/>
              <a:cs typeface="Ubuntu"/>
              <a:sym typeface="Ubuntu"/>
            </a:endParaRPr>
          </a:p>
        </p:txBody>
      </p:sp>
      <p:sp>
        <p:nvSpPr>
          <p:cNvPr id="1134" name="Google Shape;1134;p19"/>
          <p:cNvSpPr txBox="1">
            <a:spLocks noGrp="1"/>
          </p:cNvSpPr>
          <p:nvPr>
            <p:ph type="subTitle" idx="4294967295"/>
          </p:nvPr>
        </p:nvSpPr>
        <p:spPr>
          <a:xfrm>
            <a:off x="823425" y="3693300"/>
            <a:ext cx="448800" cy="3384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chemeClr val="accent1"/>
              </a:buClr>
              <a:buSzPts val="1400"/>
              <a:buFont typeface="Ubuntu"/>
              <a:buNone/>
            </a:pPr>
            <a:r>
              <a:rPr lang="en-US" sz="1600" b="1" i="0" u="none" strike="noStrike" cap="none">
                <a:solidFill>
                  <a:schemeClr val="dk2"/>
                </a:solidFill>
                <a:latin typeface="Ubuntu"/>
                <a:ea typeface="Ubuntu"/>
                <a:cs typeface="Ubuntu"/>
                <a:sym typeface="Ubuntu"/>
              </a:rPr>
              <a:t>3</a:t>
            </a:r>
            <a:endParaRPr sz="1600" b="1" i="0" u="none" strike="noStrike" cap="none">
              <a:solidFill>
                <a:schemeClr val="dk2"/>
              </a:solidFill>
              <a:latin typeface="Ubuntu"/>
              <a:ea typeface="Ubuntu"/>
              <a:cs typeface="Ubuntu"/>
              <a:sym typeface="Ubuntu"/>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grpSp>
        <p:nvGrpSpPr>
          <p:cNvPr id="1139" name="Google Shape;1139;p21"/>
          <p:cNvGrpSpPr/>
          <p:nvPr/>
        </p:nvGrpSpPr>
        <p:grpSpPr>
          <a:xfrm>
            <a:off x="801397" y="1740225"/>
            <a:ext cx="3622900" cy="2146200"/>
            <a:chOff x="747400" y="1816425"/>
            <a:chExt cx="3622900" cy="2146200"/>
          </a:xfrm>
        </p:grpSpPr>
        <p:grpSp>
          <p:nvGrpSpPr>
            <p:cNvPr id="1140" name="Google Shape;1140;p21"/>
            <p:cNvGrpSpPr/>
            <p:nvPr/>
          </p:nvGrpSpPr>
          <p:grpSpPr>
            <a:xfrm>
              <a:off x="747400" y="1816425"/>
              <a:ext cx="3615300" cy="2146200"/>
              <a:chOff x="747400" y="1816425"/>
              <a:chExt cx="3615300" cy="2146200"/>
            </a:xfrm>
          </p:grpSpPr>
          <p:sp>
            <p:nvSpPr>
              <p:cNvPr id="1141" name="Google Shape;1141;p21"/>
              <p:cNvSpPr/>
              <p:nvPr/>
            </p:nvSpPr>
            <p:spPr>
              <a:xfrm>
                <a:off x="755000" y="1816425"/>
                <a:ext cx="3603900" cy="2146200"/>
              </a:xfrm>
              <a:prstGeom prst="roundRect">
                <a:avLst>
                  <a:gd name="adj" fmla="val 1240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21"/>
              <p:cNvSpPr/>
              <p:nvPr/>
            </p:nvSpPr>
            <p:spPr>
              <a:xfrm rot="10800000" flipH="1">
                <a:off x="747400" y="3518400"/>
                <a:ext cx="3615300" cy="444000"/>
              </a:xfrm>
              <a:prstGeom prst="round2SameRect">
                <a:avLst>
                  <a:gd name="adj1" fmla="val 50000"/>
                  <a:gd name="adj2" fmla="val 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3" name="Google Shape;1143;p21"/>
            <p:cNvSpPr txBox="1"/>
            <p:nvPr/>
          </p:nvSpPr>
          <p:spPr>
            <a:xfrm>
              <a:off x="755000" y="3540721"/>
              <a:ext cx="3615300" cy="384900"/>
            </a:xfrm>
            <a:prstGeom prst="rect">
              <a:avLst/>
            </a:prstGeom>
            <a:noFill/>
            <a:ln>
              <a:noFill/>
            </a:ln>
          </p:spPr>
          <p:txBody>
            <a:bodyPr spcFirstLastPara="1" wrap="square" lIns="91425" tIns="91425" rIns="91425" bIns="91425" anchor="b" anchorCtr="0">
              <a:noAutofit/>
            </a:bodyPr>
            <a:lstStyle/>
            <a:p>
              <a:pPr marL="4572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Krona One"/>
                  <a:ea typeface="Krona One"/>
                  <a:cs typeface="Krona One"/>
                  <a:sym typeface="Krona One"/>
                </a:rPr>
                <a:t>XX  DRIVER LICENSE  XX</a:t>
              </a:r>
              <a:endParaRPr sz="1200" b="1" i="0" u="none" strike="noStrike" cap="none">
                <a:solidFill>
                  <a:srgbClr val="FFFFFF"/>
                </a:solidFill>
                <a:latin typeface="Krona One"/>
                <a:ea typeface="Krona One"/>
                <a:cs typeface="Krona One"/>
                <a:sym typeface="Krona One"/>
              </a:endParaRPr>
            </a:p>
          </p:txBody>
        </p:sp>
      </p:grpSp>
      <p:sp>
        <p:nvSpPr>
          <p:cNvPr id="1144" name="Google Shape;1144;p21"/>
          <p:cNvSpPr txBox="1">
            <a:spLocks noGrp="1"/>
          </p:cNvSpPr>
          <p:nvPr>
            <p:ph type="subTitle" idx="2"/>
          </p:nvPr>
        </p:nvSpPr>
        <p:spPr>
          <a:xfrm>
            <a:off x="1933775" y="2495550"/>
            <a:ext cx="2361600" cy="969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a:t>
            </a:r>
            <a:r>
              <a:rPr lang="en-US">
                <a:latin typeface="Times New Roman"/>
                <a:ea typeface="Times New Roman"/>
                <a:cs typeface="Times New Roman"/>
                <a:sym typeface="Times New Roman"/>
              </a:rPr>
              <a:t>Carla là một môi trường tuyệt vời để có thể luyện một tay lái với tôi</a:t>
            </a:r>
            <a:r>
              <a:rPr lang="en-US"/>
              <a:t>.”</a:t>
            </a:r>
            <a:endParaRPr/>
          </a:p>
        </p:txBody>
      </p:sp>
      <p:grpSp>
        <p:nvGrpSpPr>
          <p:cNvPr id="1145" name="Google Shape;1145;p21"/>
          <p:cNvGrpSpPr/>
          <p:nvPr/>
        </p:nvGrpSpPr>
        <p:grpSpPr>
          <a:xfrm>
            <a:off x="4739225" y="1740225"/>
            <a:ext cx="3615300" cy="2146200"/>
            <a:chOff x="4815425" y="1816425"/>
            <a:chExt cx="3615300" cy="2146200"/>
          </a:xfrm>
        </p:grpSpPr>
        <p:grpSp>
          <p:nvGrpSpPr>
            <p:cNvPr id="1146" name="Google Shape;1146;p21"/>
            <p:cNvGrpSpPr/>
            <p:nvPr/>
          </p:nvGrpSpPr>
          <p:grpSpPr>
            <a:xfrm>
              <a:off x="4815425" y="1816425"/>
              <a:ext cx="3615300" cy="2146200"/>
              <a:chOff x="747400" y="1816425"/>
              <a:chExt cx="3615300" cy="2146200"/>
            </a:xfrm>
          </p:grpSpPr>
          <p:sp>
            <p:nvSpPr>
              <p:cNvPr id="1147" name="Google Shape;1147;p21"/>
              <p:cNvSpPr/>
              <p:nvPr/>
            </p:nvSpPr>
            <p:spPr>
              <a:xfrm>
                <a:off x="755000" y="1816425"/>
                <a:ext cx="3603900" cy="2146200"/>
              </a:xfrm>
              <a:prstGeom prst="roundRect">
                <a:avLst>
                  <a:gd name="adj" fmla="val 12407"/>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21"/>
              <p:cNvSpPr/>
              <p:nvPr/>
            </p:nvSpPr>
            <p:spPr>
              <a:xfrm rot="10800000" flipH="1">
                <a:off x="747400" y="3518400"/>
                <a:ext cx="3615300" cy="444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9" name="Google Shape;1149;p21"/>
            <p:cNvSpPr txBox="1"/>
            <p:nvPr/>
          </p:nvSpPr>
          <p:spPr>
            <a:xfrm>
              <a:off x="4815425" y="3540721"/>
              <a:ext cx="3615300" cy="384900"/>
            </a:xfrm>
            <a:prstGeom prst="rect">
              <a:avLst/>
            </a:prstGeom>
            <a:noFill/>
            <a:ln>
              <a:noFill/>
            </a:ln>
          </p:spPr>
          <p:txBody>
            <a:bodyPr spcFirstLastPara="1" wrap="square" lIns="91425" tIns="91425" rIns="91425" bIns="91425" anchor="b" anchorCtr="0">
              <a:noAutofit/>
            </a:bodyPr>
            <a:lstStyle/>
            <a:p>
              <a:pPr marL="45720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Krona One"/>
                  <a:ea typeface="Krona One"/>
                  <a:cs typeface="Krona One"/>
                  <a:sym typeface="Krona One"/>
                </a:rPr>
                <a:t>XX  DRIVER LICENSE  XX</a:t>
              </a:r>
              <a:endParaRPr sz="1200" b="1" i="0" u="none" strike="noStrike" cap="none">
                <a:solidFill>
                  <a:srgbClr val="FFFFFF"/>
                </a:solidFill>
                <a:latin typeface="Krona One"/>
                <a:ea typeface="Krona One"/>
                <a:cs typeface="Krona One"/>
                <a:sym typeface="Krona One"/>
              </a:endParaRPr>
            </a:p>
          </p:txBody>
        </p:sp>
      </p:grpSp>
      <p:grpSp>
        <p:nvGrpSpPr>
          <p:cNvPr id="1150" name="Google Shape;1150;p21"/>
          <p:cNvGrpSpPr/>
          <p:nvPr/>
        </p:nvGrpSpPr>
        <p:grpSpPr>
          <a:xfrm>
            <a:off x="1021226" y="2153000"/>
            <a:ext cx="774923" cy="1045537"/>
            <a:chOff x="1329460" y="1485818"/>
            <a:chExt cx="565019" cy="762331"/>
          </a:xfrm>
        </p:grpSpPr>
        <p:sp>
          <p:nvSpPr>
            <p:cNvPr id="1151" name="Google Shape;1151;p21"/>
            <p:cNvSpPr/>
            <p:nvPr/>
          </p:nvSpPr>
          <p:spPr>
            <a:xfrm>
              <a:off x="1353707" y="1997000"/>
              <a:ext cx="540772" cy="251149"/>
            </a:xfrm>
            <a:custGeom>
              <a:avLst/>
              <a:gdLst/>
              <a:ahLst/>
              <a:cxnLst/>
              <a:rect l="l" t="t" r="r" b="b"/>
              <a:pathLst>
                <a:path w="16192" h="7520" extrusionOk="0">
                  <a:moveTo>
                    <a:pt x="8046" y="1"/>
                  </a:moveTo>
                  <a:cubicBezTo>
                    <a:pt x="3760" y="1"/>
                    <a:pt x="327" y="3234"/>
                    <a:pt x="1" y="7519"/>
                  </a:cubicBezTo>
                  <a:lnTo>
                    <a:pt x="16191" y="7519"/>
                  </a:lnTo>
                  <a:cubicBezTo>
                    <a:pt x="15866" y="3234"/>
                    <a:pt x="12332" y="1"/>
                    <a:pt x="8046" y="1"/>
                  </a:cubicBezTo>
                  <a:close/>
                </a:path>
              </a:pathLst>
            </a:custGeom>
            <a:solidFill>
              <a:srgbClr val="0A5D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21"/>
            <p:cNvSpPr/>
            <p:nvPr/>
          </p:nvSpPr>
          <p:spPr>
            <a:xfrm>
              <a:off x="1562976" y="1909132"/>
              <a:ext cx="104668" cy="251116"/>
            </a:xfrm>
            <a:custGeom>
              <a:avLst/>
              <a:gdLst/>
              <a:ahLst/>
              <a:cxnLst/>
              <a:rect l="l" t="t" r="r" b="b"/>
              <a:pathLst>
                <a:path w="3134" h="7519" extrusionOk="0">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21"/>
            <p:cNvSpPr/>
            <p:nvPr/>
          </p:nvSpPr>
          <p:spPr>
            <a:xfrm>
              <a:off x="1353707" y="1997000"/>
              <a:ext cx="540772" cy="251149"/>
            </a:xfrm>
            <a:custGeom>
              <a:avLst/>
              <a:gdLst/>
              <a:ahLst/>
              <a:cxnLst/>
              <a:rect l="l" t="t" r="r" b="b"/>
              <a:pathLst>
                <a:path w="16192" h="7520" extrusionOk="0">
                  <a:moveTo>
                    <a:pt x="8046" y="1"/>
                  </a:moveTo>
                  <a:cubicBezTo>
                    <a:pt x="3760" y="1"/>
                    <a:pt x="327" y="3234"/>
                    <a:pt x="1" y="7519"/>
                  </a:cubicBezTo>
                  <a:lnTo>
                    <a:pt x="16191" y="7519"/>
                  </a:lnTo>
                  <a:cubicBezTo>
                    <a:pt x="15866" y="3234"/>
                    <a:pt x="12332" y="1"/>
                    <a:pt x="804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21"/>
            <p:cNvSpPr/>
            <p:nvPr/>
          </p:nvSpPr>
          <p:spPr>
            <a:xfrm>
              <a:off x="1562976" y="1909132"/>
              <a:ext cx="104668" cy="251116"/>
            </a:xfrm>
            <a:custGeom>
              <a:avLst/>
              <a:gdLst/>
              <a:ahLst/>
              <a:cxnLst/>
              <a:rect l="l" t="t" r="r" b="b"/>
              <a:pathLst>
                <a:path w="3134" h="7519" extrusionOk="0">
                  <a:moveTo>
                    <a:pt x="1" y="0"/>
                  </a:moveTo>
                  <a:lnTo>
                    <a:pt x="1" y="5965"/>
                  </a:lnTo>
                  <a:cubicBezTo>
                    <a:pt x="1" y="6892"/>
                    <a:pt x="727" y="7519"/>
                    <a:pt x="1580" y="7519"/>
                  </a:cubicBezTo>
                  <a:cubicBezTo>
                    <a:pt x="2507" y="7519"/>
                    <a:pt x="3133" y="6892"/>
                    <a:pt x="3133" y="5965"/>
                  </a:cubicBezTo>
                  <a:lnTo>
                    <a:pt x="3133" y="0"/>
                  </a:lnTo>
                  <a:close/>
                </a:path>
              </a:pathLst>
            </a:custGeom>
            <a:solidFill>
              <a:srgbClr val="F76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21"/>
            <p:cNvSpPr/>
            <p:nvPr/>
          </p:nvSpPr>
          <p:spPr>
            <a:xfrm>
              <a:off x="1562976" y="1909132"/>
              <a:ext cx="104668" cy="104634"/>
            </a:xfrm>
            <a:custGeom>
              <a:avLst/>
              <a:gdLst/>
              <a:ahLst/>
              <a:cxnLst/>
              <a:rect l="l" t="t" r="r" b="b"/>
              <a:pathLst>
                <a:path w="3134" h="3133" extrusionOk="0">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21"/>
            <p:cNvSpPr/>
            <p:nvPr/>
          </p:nvSpPr>
          <p:spPr>
            <a:xfrm>
              <a:off x="1562976" y="1909132"/>
              <a:ext cx="104668" cy="104634"/>
            </a:xfrm>
            <a:custGeom>
              <a:avLst/>
              <a:gdLst/>
              <a:ahLst/>
              <a:cxnLst/>
              <a:rect l="l" t="t" r="r" b="b"/>
              <a:pathLst>
                <a:path w="3134" h="3133" extrusionOk="0">
                  <a:moveTo>
                    <a:pt x="1" y="0"/>
                  </a:moveTo>
                  <a:lnTo>
                    <a:pt x="1" y="3033"/>
                  </a:lnTo>
                  <a:cubicBezTo>
                    <a:pt x="326" y="3133"/>
                    <a:pt x="627" y="3133"/>
                    <a:pt x="1053" y="3133"/>
                  </a:cubicBezTo>
                  <a:cubicBezTo>
                    <a:pt x="1780" y="3133"/>
                    <a:pt x="2607" y="2932"/>
                    <a:pt x="3133" y="2506"/>
                  </a:cubicBezTo>
                  <a:lnTo>
                    <a:pt x="3133" y="0"/>
                  </a:lnTo>
                  <a:close/>
                </a:path>
              </a:pathLst>
            </a:custGeom>
            <a:solidFill>
              <a:srgbClr val="E043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21"/>
            <p:cNvSpPr/>
            <p:nvPr/>
          </p:nvSpPr>
          <p:spPr>
            <a:xfrm>
              <a:off x="1402267" y="1578496"/>
              <a:ext cx="411858" cy="411023"/>
            </a:xfrm>
            <a:custGeom>
              <a:avLst/>
              <a:gdLst/>
              <a:ahLst/>
              <a:cxnLst/>
              <a:rect l="l" t="t" r="r" b="b"/>
              <a:pathLst>
                <a:path w="12332" h="12307" extrusionOk="0">
                  <a:moveTo>
                    <a:pt x="6166" y="0"/>
                  </a:moveTo>
                  <a:cubicBezTo>
                    <a:pt x="2732" y="0"/>
                    <a:pt x="1" y="2707"/>
                    <a:pt x="1" y="6141"/>
                  </a:cubicBezTo>
                  <a:cubicBezTo>
                    <a:pt x="1" y="9499"/>
                    <a:pt x="2732" y="12306"/>
                    <a:pt x="6166" y="12306"/>
                  </a:cubicBezTo>
                  <a:cubicBezTo>
                    <a:pt x="9524" y="12306"/>
                    <a:pt x="12331" y="9499"/>
                    <a:pt x="12331" y="6141"/>
                  </a:cubicBezTo>
                  <a:cubicBezTo>
                    <a:pt x="12331" y="2707"/>
                    <a:pt x="9524" y="0"/>
                    <a:pt x="6166" y="0"/>
                  </a:cubicBezTo>
                  <a:close/>
                </a:path>
              </a:pathLst>
            </a:custGeom>
            <a:solidFill>
              <a:srgbClr val="F76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21"/>
            <p:cNvSpPr/>
            <p:nvPr/>
          </p:nvSpPr>
          <p:spPr>
            <a:xfrm>
              <a:off x="1329460" y="1717430"/>
              <a:ext cx="156534" cy="157402"/>
            </a:xfrm>
            <a:custGeom>
              <a:avLst/>
              <a:gdLst/>
              <a:ahLst/>
              <a:cxnLst/>
              <a:rect l="l" t="t" r="r" b="b"/>
              <a:pathLst>
                <a:path w="4687" h="4713" extrusionOk="0">
                  <a:moveTo>
                    <a:pt x="2306" y="1"/>
                  </a:moveTo>
                  <a:cubicBezTo>
                    <a:pt x="1053" y="1"/>
                    <a:pt x="0" y="1053"/>
                    <a:pt x="0" y="2407"/>
                  </a:cubicBezTo>
                  <a:cubicBezTo>
                    <a:pt x="0" y="3660"/>
                    <a:pt x="1053" y="4712"/>
                    <a:pt x="2306" y="4712"/>
                  </a:cubicBezTo>
                  <a:cubicBezTo>
                    <a:pt x="3659" y="4712"/>
                    <a:pt x="4687" y="3660"/>
                    <a:pt x="4687" y="2407"/>
                  </a:cubicBezTo>
                  <a:cubicBezTo>
                    <a:pt x="4687" y="1053"/>
                    <a:pt x="3659" y="1"/>
                    <a:pt x="2306" y="1"/>
                  </a:cubicBezTo>
                  <a:close/>
                </a:path>
              </a:pathLst>
            </a:custGeom>
            <a:solidFill>
              <a:srgbClr val="F76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21"/>
            <p:cNvSpPr/>
            <p:nvPr/>
          </p:nvSpPr>
          <p:spPr>
            <a:xfrm>
              <a:off x="1727024" y="1717430"/>
              <a:ext cx="156567" cy="157402"/>
            </a:xfrm>
            <a:custGeom>
              <a:avLst/>
              <a:gdLst/>
              <a:ahLst/>
              <a:cxnLst/>
              <a:rect l="l" t="t" r="r" b="b"/>
              <a:pathLst>
                <a:path w="4688" h="4713" extrusionOk="0">
                  <a:moveTo>
                    <a:pt x="2407" y="1"/>
                  </a:moveTo>
                  <a:cubicBezTo>
                    <a:pt x="1054" y="1"/>
                    <a:pt x="1" y="1053"/>
                    <a:pt x="1" y="2407"/>
                  </a:cubicBezTo>
                  <a:cubicBezTo>
                    <a:pt x="1" y="3660"/>
                    <a:pt x="1054" y="4712"/>
                    <a:pt x="2407" y="4712"/>
                  </a:cubicBezTo>
                  <a:cubicBezTo>
                    <a:pt x="3660" y="4712"/>
                    <a:pt x="4688" y="3660"/>
                    <a:pt x="4688" y="2407"/>
                  </a:cubicBezTo>
                  <a:cubicBezTo>
                    <a:pt x="4688" y="1053"/>
                    <a:pt x="3660" y="1"/>
                    <a:pt x="2407" y="1"/>
                  </a:cubicBezTo>
                  <a:close/>
                </a:path>
              </a:pathLst>
            </a:custGeom>
            <a:solidFill>
              <a:srgbClr val="F76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21"/>
            <p:cNvSpPr/>
            <p:nvPr/>
          </p:nvSpPr>
          <p:spPr>
            <a:xfrm>
              <a:off x="1402267" y="1519049"/>
              <a:ext cx="411858" cy="470471"/>
            </a:xfrm>
            <a:custGeom>
              <a:avLst/>
              <a:gdLst/>
              <a:ahLst/>
              <a:cxnLst/>
              <a:rect l="l" t="t" r="r" b="b"/>
              <a:pathLst>
                <a:path w="12332" h="14087" extrusionOk="0">
                  <a:moveTo>
                    <a:pt x="6166" y="1"/>
                  </a:moveTo>
                  <a:cubicBezTo>
                    <a:pt x="2833" y="1"/>
                    <a:pt x="126" y="2708"/>
                    <a:pt x="126" y="5941"/>
                  </a:cubicBezTo>
                  <a:lnTo>
                    <a:pt x="126" y="6467"/>
                  </a:lnTo>
                  <a:cubicBezTo>
                    <a:pt x="1" y="6893"/>
                    <a:pt x="1" y="7419"/>
                    <a:pt x="1" y="7921"/>
                  </a:cubicBezTo>
                  <a:cubicBezTo>
                    <a:pt x="1" y="8447"/>
                    <a:pt x="1" y="8873"/>
                    <a:pt x="126" y="9399"/>
                  </a:cubicBezTo>
                  <a:lnTo>
                    <a:pt x="126" y="10026"/>
                  </a:lnTo>
                  <a:lnTo>
                    <a:pt x="326" y="10026"/>
                  </a:lnTo>
                  <a:cubicBezTo>
                    <a:pt x="1254" y="12432"/>
                    <a:pt x="3459" y="14086"/>
                    <a:pt x="6166" y="14086"/>
                  </a:cubicBezTo>
                  <a:cubicBezTo>
                    <a:pt x="8772" y="14086"/>
                    <a:pt x="10978" y="12432"/>
                    <a:pt x="11905" y="10026"/>
                  </a:cubicBezTo>
                  <a:lnTo>
                    <a:pt x="12131" y="10026"/>
                  </a:lnTo>
                  <a:lnTo>
                    <a:pt x="12131" y="9399"/>
                  </a:lnTo>
                  <a:cubicBezTo>
                    <a:pt x="12231" y="8873"/>
                    <a:pt x="12331" y="8447"/>
                    <a:pt x="12331" y="7921"/>
                  </a:cubicBezTo>
                  <a:cubicBezTo>
                    <a:pt x="12331" y="7419"/>
                    <a:pt x="12231" y="6893"/>
                    <a:pt x="12131" y="6467"/>
                  </a:cubicBezTo>
                  <a:lnTo>
                    <a:pt x="12131" y="5941"/>
                  </a:lnTo>
                  <a:cubicBezTo>
                    <a:pt x="12131" y="2708"/>
                    <a:pt x="9399" y="1"/>
                    <a:pt x="6166" y="1"/>
                  </a:cubicBezTo>
                  <a:close/>
                </a:path>
              </a:pathLst>
            </a:custGeom>
            <a:solidFill>
              <a:srgbClr val="F76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21"/>
            <p:cNvSpPr/>
            <p:nvPr/>
          </p:nvSpPr>
          <p:spPr>
            <a:xfrm>
              <a:off x="1381327" y="1485818"/>
              <a:ext cx="297204" cy="249212"/>
            </a:xfrm>
            <a:custGeom>
              <a:avLst/>
              <a:gdLst/>
              <a:ahLst/>
              <a:cxnLst/>
              <a:rect l="l" t="t" r="r" b="b"/>
              <a:pathLst>
                <a:path w="8899" h="7462" extrusionOk="0">
                  <a:moveTo>
                    <a:pt x="2727" y="5471"/>
                  </a:moveTo>
                  <a:cubicBezTo>
                    <a:pt x="2728" y="5476"/>
                    <a:pt x="2730" y="5479"/>
                    <a:pt x="2733" y="5482"/>
                  </a:cubicBezTo>
                  <a:cubicBezTo>
                    <a:pt x="2731" y="5478"/>
                    <a:pt x="2729" y="5475"/>
                    <a:pt x="2727" y="5471"/>
                  </a:cubicBezTo>
                  <a:close/>
                  <a:moveTo>
                    <a:pt x="5849" y="0"/>
                  </a:moveTo>
                  <a:cubicBezTo>
                    <a:pt x="4858" y="0"/>
                    <a:pt x="3660" y="305"/>
                    <a:pt x="2307" y="1196"/>
                  </a:cubicBezTo>
                  <a:cubicBezTo>
                    <a:pt x="1254" y="1823"/>
                    <a:pt x="427" y="2875"/>
                    <a:pt x="227" y="4028"/>
                  </a:cubicBezTo>
                  <a:cubicBezTo>
                    <a:pt x="1" y="5281"/>
                    <a:pt x="327" y="6535"/>
                    <a:pt x="1154" y="7462"/>
                  </a:cubicBezTo>
                  <a:cubicBezTo>
                    <a:pt x="1154" y="6309"/>
                    <a:pt x="1680" y="5056"/>
                    <a:pt x="2407" y="4129"/>
                  </a:cubicBezTo>
                  <a:cubicBezTo>
                    <a:pt x="2407" y="4651"/>
                    <a:pt x="2506" y="5049"/>
                    <a:pt x="2727" y="5471"/>
                  </a:cubicBezTo>
                  <a:lnTo>
                    <a:pt x="2727" y="5471"/>
                  </a:lnTo>
                  <a:cubicBezTo>
                    <a:pt x="2695" y="5324"/>
                    <a:pt x="3764" y="4326"/>
                    <a:pt x="3886" y="4229"/>
                  </a:cubicBezTo>
                  <a:cubicBezTo>
                    <a:pt x="4287" y="3703"/>
                    <a:pt x="4813" y="3402"/>
                    <a:pt x="5339" y="2976"/>
                  </a:cubicBezTo>
                  <a:cubicBezTo>
                    <a:pt x="6392" y="2349"/>
                    <a:pt x="7745" y="1823"/>
                    <a:pt x="8898" y="1397"/>
                  </a:cubicBezTo>
                  <a:cubicBezTo>
                    <a:pt x="8898" y="1133"/>
                    <a:pt x="7758" y="0"/>
                    <a:pt x="58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21"/>
            <p:cNvSpPr/>
            <p:nvPr/>
          </p:nvSpPr>
          <p:spPr>
            <a:xfrm>
              <a:off x="1660897" y="1524760"/>
              <a:ext cx="153228" cy="216984"/>
            </a:xfrm>
            <a:custGeom>
              <a:avLst/>
              <a:gdLst/>
              <a:ahLst/>
              <a:cxnLst/>
              <a:rect l="l" t="t" r="r" b="b"/>
              <a:pathLst>
                <a:path w="4588" h="6497" extrusionOk="0">
                  <a:moveTo>
                    <a:pt x="855" y="0"/>
                  </a:moveTo>
                  <a:cubicBezTo>
                    <a:pt x="669" y="0"/>
                    <a:pt x="505" y="35"/>
                    <a:pt x="402" y="130"/>
                  </a:cubicBezTo>
                  <a:cubicBezTo>
                    <a:pt x="1" y="557"/>
                    <a:pt x="1981" y="2637"/>
                    <a:pt x="2282" y="3063"/>
                  </a:cubicBezTo>
                  <a:cubicBezTo>
                    <a:pt x="2407" y="2862"/>
                    <a:pt x="2507" y="2537"/>
                    <a:pt x="2507" y="2336"/>
                  </a:cubicBezTo>
                  <a:cubicBezTo>
                    <a:pt x="3435" y="3489"/>
                    <a:pt x="3660" y="5043"/>
                    <a:pt x="3861" y="6496"/>
                  </a:cubicBezTo>
                  <a:cubicBezTo>
                    <a:pt x="4487" y="5995"/>
                    <a:pt x="4587" y="5143"/>
                    <a:pt x="4587" y="4316"/>
                  </a:cubicBezTo>
                  <a:cubicBezTo>
                    <a:pt x="4587" y="3163"/>
                    <a:pt x="4161" y="1910"/>
                    <a:pt x="3334" y="983"/>
                  </a:cubicBezTo>
                  <a:cubicBezTo>
                    <a:pt x="3034" y="657"/>
                    <a:pt x="2507" y="356"/>
                    <a:pt x="1981" y="231"/>
                  </a:cubicBezTo>
                  <a:cubicBezTo>
                    <a:pt x="1758" y="162"/>
                    <a:pt x="1255" y="0"/>
                    <a:pt x="85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3" name="Google Shape;1163;p21"/>
          <p:cNvSpPr txBox="1"/>
          <p:nvPr/>
        </p:nvSpPr>
        <p:spPr>
          <a:xfrm>
            <a:off x="1941498" y="2108000"/>
            <a:ext cx="2482800" cy="384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accent3"/>
                </a:solidFill>
                <a:latin typeface="Krona One"/>
                <a:ea typeface="Krona One"/>
                <a:cs typeface="Krona One"/>
                <a:sym typeface="Krona One"/>
              </a:rPr>
              <a:t>XX.XXXX.XXX</a:t>
            </a:r>
            <a:endParaRPr sz="1200" b="1" i="0" u="none" strike="noStrike" cap="none">
              <a:solidFill>
                <a:schemeClr val="accent3"/>
              </a:solidFill>
              <a:latin typeface="Krona One"/>
              <a:ea typeface="Krona One"/>
              <a:cs typeface="Krona One"/>
              <a:sym typeface="Krona One"/>
            </a:endParaRPr>
          </a:p>
        </p:txBody>
      </p:sp>
      <p:sp>
        <p:nvSpPr>
          <p:cNvPr id="1164" name="Google Shape;1164;p21"/>
          <p:cNvSpPr txBox="1">
            <a:spLocks noGrp="1"/>
          </p:cNvSpPr>
          <p:nvPr>
            <p:ph type="title"/>
          </p:nvPr>
        </p:nvSpPr>
        <p:spPr>
          <a:xfrm>
            <a:off x="713232" y="389211"/>
            <a:ext cx="77175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Times New Roman"/>
                <a:ea typeface="Times New Roman"/>
                <a:cs typeface="Times New Roman"/>
                <a:sym typeface="Times New Roman"/>
              </a:rPr>
              <a:t>5. Kết Quả</a:t>
            </a:r>
            <a:endParaRPr>
              <a:latin typeface="Times New Roman"/>
              <a:ea typeface="Times New Roman"/>
              <a:cs typeface="Times New Roman"/>
              <a:sym typeface="Times New Roman"/>
            </a:endParaRPr>
          </a:p>
        </p:txBody>
      </p:sp>
      <p:sp>
        <p:nvSpPr>
          <p:cNvPr id="1165" name="Google Shape;1165;p21"/>
          <p:cNvSpPr txBox="1">
            <a:spLocks noGrp="1"/>
          </p:cNvSpPr>
          <p:nvPr>
            <p:ph type="subTitle" idx="1"/>
          </p:nvPr>
        </p:nvSpPr>
        <p:spPr>
          <a:xfrm>
            <a:off x="1941573" y="1855450"/>
            <a:ext cx="2482800" cy="329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HUMAN</a:t>
            </a:r>
            <a:endParaRPr/>
          </a:p>
        </p:txBody>
      </p:sp>
      <p:sp>
        <p:nvSpPr>
          <p:cNvPr id="1166" name="Google Shape;1166;p21"/>
          <p:cNvSpPr txBox="1">
            <a:spLocks noGrp="1"/>
          </p:cNvSpPr>
          <p:nvPr>
            <p:ph type="subTitle" idx="3"/>
          </p:nvPr>
        </p:nvSpPr>
        <p:spPr>
          <a:xfrm>
            <a:off x="5872766" y="1853184"/>
            <a:ext cx="2487300" cy="329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RL</a:t>
            </a:r>
            <a:endParaRPr/>
          </a:p>
        </p:txBody>
      </p:sp>
      <p:sp>
        <p:nvSpPr>
          <p:cNvPr id="1167" name="Google Shape;1167;p21"/>
          <p:cNvSpPr txBox="1">
            <a:spLocks noGrp="1"/>
          </p:cNvSpPr>
          <p:nvPr>
            <p:ph type="subTitle" idx="4"/>
          </p:nvPr>
        </p:nvSpPr>
        <p:spPr>
          <a:xfrm>
            <a:off x="5872775" y="2492900"/>
            <a:ext cx="2361600" cy="969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a:t>
            </a:r>
            <a:r>
              <a:rPr lang="en-US">
                <a:latin typeface="Times New Roman"/>
                <a:ea typeface="Times New Roman"/>
                <a:cs typeface="Times New Roman"/>
                <a:sym typeface="Times New Roman"/>
              </a:rPr>
              <a:t>Carla thực sự đã làm khó cho tôi rất nhiều trong quá trình tôi học hỏi để có thể điều khiển 1 chiếc xe</a:t>
            </a:r>
            <a:r>
              <a:rPr lang="en-US"/>
              <a:t>.”</a:t>
            </a:r>
            <a:endParaRPr/>
          </a:p>
        </p:txBody>
      </p:sp>
      <p:grpSp>
        <p:nvGrpSpPr>
          <p:cNvPr id="1168" name="Google Shape;1168;p21"/>
          <p:cNvGrpSpPr/>
          <p:nvPr/>
        </p:nvGrpSpPr>
        <p:grpSpPr>
          <a:xfrm>
            <a:off x="4994221" y="2143796"/>
            <a:ext cx="774936" cy="1063057"/>
            <a:chOff x="5651725" y="1742600"/>
            <a:chExt cx="412925" cy="566450"/>
          </a:xfrm>
        </p:grpSpPr>
        <p:sp>
          <p:nvSpPr>
            <p:cNvPr id="1169" name="Google Shape;1169;p21"/>
            <p:cNvSpPr/>
            <p:nvPr/>
          </p:nvSpPr>
          <p:spPr>
            <a:xfrm>
              <a:off x="5706850" y="1917425"/>
              <a:ext cx="295150" cy="328975"/>
            </a:xfrm>
            <a:custGeom>
              <a:avLst/>
              <a:gdLst/>
              <a:ahLst/>
              <a:cxnLst/>
              <a:rect l="l" t="t" r="r" b="b"/>
              <a:pathLst>
                <a:path w="11806" h="13159" extrusionOk="0">
                  <a:moveTo>
                    <a:pt x="1" y="0"/>
                  </a:moveTo>
                  <a:lnTo>
                    <a:pt x="1" y="7319"/>
                  </a:lnTo>
                  <a:cubicBezTo>
                    <a:pt x="1" y="10552"/>
                    <a:pt x="2607" y="13158"/>
                    <a:pt x="5840" y="13158"/>
                  </a:cubicBezTo>
                  <a:cubicBezTo>
                    <a:pt x="9073" y="13158"/>
                    <a:pt x="11805" y="10552"/>
                    <a:pt x="11805" y="7319"/>
                  </a:cubicBezTo>
                  <a:lnTo>
                    <a:pt x="11805" y="226"/>
                  </a:lnTo>
                  <a:lnTo>
                    <a:pt x="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21"/>
            <p:cNvSpPr/>
            <p:nvPr/>
          </p:nvSpPr>
          <p:spPr>
            <a:xfrm>
              <a:off x="5704350" y="1753250"/>
              <a:ext cx="297650" cy="297650"/>
            </a:xfrm>
            <a:custGeom>
              <a:avLst/>
              <a:gdLst/>
              <a:ahLst/>
              <a:cxnLst/>
              <a:rect l="l" t="t" r="r" b="b"/>
              <a:pathLst>
                <a:path w="11906" h="11906" extrusionOk="0">
                  <a:moveTo>
                    <a:pt x="5940" y="1"/>
                  </a:moveTo>
                  <a:cubicBezTo>
                    <a:pt x="2607" y="1"/>
                    <a:pt x="0" y="2708"/>
                    <a:pt x="0" y="5941"/>
                  </a:cubicBezTo>
                  <a:cubicBezTo>
                    <a:pt x="0" y="9199"/>
                    <a:pt x="2607" y="11906"/>
                    <a:pt x="5940" y="11906"/>
                  </a:cubicBezTo>
                  <a:cubicBezTo>
                    <a:pt x="9173" y="11906"/>
                    <a:pt x="11905" y="9199"/>
                    <a:pt x="11905" y="5941"/>
                  </a:cubicBezTo>
                  <a:cubicBezTo>
                    <a:pt x="11905" y="2708"/>
                    <a:pt x="9173" y="1"/>
                    <a:pt x="5940" y="1"/>
                  </a:cubicBezTo>
                  <a:close/>
                </a:path>
              </a:pathLst>
            </a:custGeom>
            <a:solidFill>
              <a:srgbClr val="E2985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21"/>
            <p:cNvSpPr/>
            <p:nvPr/>
          </p:nvSpPr>
          <p:spPr>
            <a:xfrm>
              <a:off x="5659850" y="2124200"/>
              <a:ext cx="404800" cy="184850"/>
            </a:xfrm>
            <a:custGeom>
              <a:avLst/>
              <a:gdLst/>
              <a:ahLst/>
              <a:cxnLst/>
              <a:rect l="l" t="t" r="r" b="b"/>
              <a:pathLst>
                <a:path w="16192" h="7394" extrusionOk="0">
                  <a:moveTo>
                    <a:pt x="8046" y="0"/>
                  </a:moveTo>
                  <a:cubicBezTo>
                    <a:pt x="3760" y="0"/>
                    <a:pt x="302" y="3233"/>
                    <a:pt x="1" y="7394"/>
                  </a:cubicBezTo>
                  <a:lnTo>
                    <a:pt x="16192" y="7394"/>
                  </a:lnTo>
                  <a:cubicBezTo>
                    <a:pt x="15866" y="3233"/>
                    <a:pt x="12332" y="0"/>
                    <a:pt x="8046" y="0"/>
                  </a:cubicBezTo>
                  <a:close/>
                </a:path>
              </a:pathLst>
            </a:custGeom>
            <a:solidFill>
              <a:srgbClr val="0A5D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21"/>
            <p:cNvSpPr/>
            <p:nvPr/>
          </p:nvSpPr>
          <p:spPr>
            <a:xfrm>
              <a:off x="5816500" y="2058400"/>
              <a:ext cx="78350" cy="188000"/>
            </a:xfrm>
            <a:custGeom>
              <a:avLst/>
              <a:gdLst/>
              <a:ahLst/>
              <a:cxnLst/>
              <a:rect l="l" t="t" r="r" b="b"/>
              <a:pathLst>
                <a:path w="3134" h="7520" extrusionOk="0">
                  <a:moveTo>
                    <a:pt x="1" y="1"/>
                  </a:moveTo>
                  <a:lnTo>
                    <a:pt x="1" y="5965"/>
                  </a:lnTo>
                  <a:cubicBezTo>
                    <a:pt x="1" y="6793"/>
                    <a:pt x="727" y="7519"/>
                    <a:pt x="1555" y="7519"/>
                  </a:cubicBezTo>
                  <a:cubicBezTo>
                    <a:pt x="2407" y="7519"/>
                    <a:pt x="3134" y="6793"/>
                    <a:pt x="3134" y="5965"/>
                  </a:cubicBezTo>
                  <a:lnTo>
                    <a:pt x="3134" y="1"/>
                  </a:lnTo>
                  <a:close/>
                </a:path>
              </a:pathLst>
            </a:custGeom>
            <a:solidFill>
              <a:srgbClr val="F76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21"/>
            <p:cNvSpPr/>
            <p:nvPr/>
          </p:nvSpPr>
          <p:spPr>
            <a:xfrm>
              <a:off x="5659850" y="2124200"/>
              <a:ext cx="404800" cy="184850"/>
            </a:xfrm>
            <a:custGeom>
              <a:avLst/>
              <a:gdLst/>
              <a:ahLst/>
              <a:cxnLst/>
              <a:rect l="l" t="t" r="r" b="b"/>
              <a:pathLst>
                <a:path w="16192" h="7394" extrusionOk="0">
                  <a:moveTo>
                    <a:pt x="8046" y="0"/>
                  </a:moveTo>
                  <a:cubicBezTo>
                    <a:pt x="3760" y="0"/>
                    <a:pt x="302" y="3233"/>
                    <a:pt x="1" y="7394"/>
                  </a:cubicBezTo>
                  <a:lnTo>
                    <a:pt x="16192" y="7394"/>
                  </a:lnTo>
                  <a:cubicBezTo>
                    <a:pt x="15866" y="3233"/>
                    <a:pt x="12332" y="0"/>
                    <a:pt x="80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21"/>
            <p:cNvSpPr/>
            <p:nvPr/>
          </p:nvSpPr>
          <p:spPr>
            <a:xfrm>
              <a:off x="5816500" y="2058400"/>
              <a:ext cx="78350" cy="188000"/>
            </a:xfrm>
            <a:custGeom>
              <a:avLst/>
              <a:gdLst/>
              <a:ahLst/>
              <a:cxnLst/>
              <a:rect l="l" t="t" r="r" b="b"/>
              <a:pathLst>
                <a:path w="3134" h="7520" extrusionOk="0">
                  <a:moveTo>
                    <a:pt x="1" y="1"/>
                  </a:moveTo>
                  <a:lnTo>
                    <a:pt x="1" y="5965"/>
                  </a:lnTo>
                  <a:cubicBezTo>
                    <a:pt x="1" y="6793"/>
                    <a:pt x="727" y="7519"/>
                    <a:pt x="1555" y="7519"/>
                  </a:cubicBezTo>
                  <a:cubicBezTo>
                    <a:pt x="2407" y="7519"/>
                    <a:pt x="3134" y="6793"/>
                    <a:pt x="3134" y="5965"/>
                  </a:cubicBezTo>
                  <a:lnTo>
                    <a:pt x="3134" y="1"/>
                  </a:lnTo>
                  <a:close/>
                </a:path>
              </a:pathLst>
            </a:custGeom>
            <a:solidFill>
              <a:srgbClr val="F76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21"/>
            <p:cNvSpPr/>
            <p:nvPr/>
          </p:nvSpPr>
          <p:spPr>
            <a:xfrm>
              <a:off x="5816500" y="2058400"/>
              <a:ext cx="78350" cy="78350"/>
            </a:xfrm>
            <a:custGeom>
              <a:avLst/>
              <a:gdLst/>
              <a:ahLst/>
              <a:cxnLst/>
              <a:rect l="l" t="t" r="r" b="b"/>
              <a:pathLst>
                <a:path w="3134" h="3134" extrusionOk="0">
                  <a:moveTo>
                    <a:pt x="1" y="1"/>
                  </a:moveTo>
                  <a:lnTo>
                    <a:pt x="1" y="3033"/>
                  </a:lnTo>
                  <a:cubicBezTo>
                    <a:pt x="301" y="3033"/>
                    <a:pt x="627" y="3133"/>
                    <a:pt x="928" y="3133"/>
                  </a:cubicBezTo>
                  <a:cubicBezTo>
                    <a:pt x="1780" y="3133"/>
                    <a:pt x="2507" y="2933"/>
                    <a:pt x="3134" y="2507"/>
                  </a:cubicBezTo>
                  <a:lnTo>
                    <a:pt x="3134" y="1"/>
                  </a:lnTo>
                  <a:close/>
                </a:path>
              </a:pathLst>
            </a:custGeom>
            <a:solidFill>
              <a:srgbClr val="E043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21"/>
            <p:cNvSpPr/>
            <p:nvPr/>
          </p:nvSpPr>
          <p:spPr>
            <a:xfrm>
              <a:off x="5816500" y="2058400"/>
              <a:ext cx="78350" cy="78350"/>
            </a:xfrm>
            <a:custGeom>
              <a:avLst/>
              <a:gdLst/>
              <a:ahLst/>
              <a:cxnLst/>
              <a:rect l="l" t="t" r="r" b="b"/>
              <a:pathLst>
                <a:path w="3134" h="3134" extrusionOk="0">
                  <a:moveTo>
                    <a:pt x="1" y="1"/>
                  </a:moveTo>
                  <a:lnTo>
                    <a:pt x="1" y="3033"/>
                  </a:lnTo>
                  <a:cubicBezTo>
                    <a:pt x="301" y="3033"/>
                    <a:pt x="627" y="3133"/>
                    <a:pt x="928" y="3133"/>
                  </a:cubicBezTo>
                  <a:cubicBezTo>
                    <a:pt x="1780" y="3133"/>
                    <a:pt x="2507" y="2933"/>
                    <a:pt x="3134" y="2507"/>
                  </a:cubicBezTo>
                  <a:lnTo>
                    <a:pt x="3134" y="1"/>
                  </a:lnTo>
                  <a:close/>
                </a:path>
              </a:pathLst>
            </a:custGeom>
            <a:solidFill>
              <a:srgbClr val="E043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21"/>
            <p:cNvSpPr/>
            <p:nvPr/>
          </p:nvSpPr>
          <p:spPr>
            <a:xfrm>
              <a:off x="5704350" y="1797750"/>
              <a:ext cx="297650" cy="297650"/>
            </a:xfrm>
            <a:custGeom>
              <a:avLst/>
              <a:gdLst/>
              <a:ahLst/>
              <a:cxnLst/>
              <a:rect l="l" t="t" r="r" b="b"/>
              <a:pathLst>
                <a:path w="11906" h="11906" extrusionOk="0">
                  <a:moveTo>
                    <a:pt x="5940" y="0"/>
                  </a:moveTo>
                  <a:cubicBezTo>
                    <a:pt x="2607" y="0"/>
                    <a:pt x="0" y="2707"/>
                    <a:pt x="0" y="5940"/>
                  </a:cubicBezTo>
                  <a:cubicBezTo>
                    <a:pt x="0" y="9173"/>
                    <a:pt x="2607" y="11905"/>
                    <a:pt x="5940" y="11905"/>
                  </a:cubicBezTo>
                  <a:cubicBezTo>
                    <a:pt x="9173" y="11905"/>
                    <a:pt x="11905" y="9173"/>
                    <a:pt x="11905" y="5940"/>
                  </a:cubicBezTo>
                  <a:cubicBezTo>
                    <a:pt x="11905" y="2707"/>
                    <a:pt x="9173" y="0"/>
                    <a:pt x="5940" y="0"/>
                  </a:cubicBezTo>
                  <a:close/>
                </a:path>
              </a:pathLst>
            </a:custGeom>
            <a:solidFill>
              <a:srgbClr val="F76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21"/>
            <p:cNvSpPr/>
            <p:nvPr/>
          </p:nvSpPr>
          <p:spPr>
            <a:xfrm>
              <a:off x="5651725" y="1899250"/>
              <a:ext cx="112800" cy="115325"/>
            </a:xfrm>
            <a:custGeom>
              <a:avLst/>
              <a:gdLst/>
              <a:ahLst/>
              <a:cxnLst/>
              <a:rect l="l" t="t" r="r" b="b"/>
              <a:pathLst>
                <a:path w="4512" h="4613" extrusionOk="0">
                  <a:moveTo>
                    <a:pt x="2206" y="1"/>
                  </a:moveTo>
                  <a:cubicBezTo>
                    <a:pt x="953" y="1"/>
                    <a:pt x="0" y="1053"/>
                    <a:pt x="0" y="2306"/>
                  </a:cubicBezTo>
                  <a:cubicBezTo>
                    <a:pt x="0" y="3560"/>
                    <a:pt x="953" y="4612"/>
                    <a:pt x="2206" y="4612"/>
                  </a:cubicBezTo>
                  <a:cubicBezTo>
                    <a:pt x="3459" y="4612"/>
                    <a:pt x="4511" y="3560"/>
                    <a:pt x="4511" y="2306"/>
                  </a:cubicBezTo>
                  <a:cubicBezTo>
                    <a:pt x="4511" y="1053"/>
                    <a:pt x="3459" y="1"/>
                    <a:pt x="2206" y="1"/>
                  </a:cubicBezTo>
                  <a:close/>
                </a:path>
              </a:pathLst>
            </a:custGeom>
            <a:solidFill>
              <a:srgbClr val="F76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21"/>
            <p:cNvSpPr/>
            <p:nvPr/>
          </p:nvSpPr>
          <p:spPr>
            <a:xfrm>
              <a:off x="5939300" y="1899250"/>
              <a:ext cx="114700" cy="115325"/>
            </a:xfrm>
            <a:custGeom>
              <a:avLst/>
              <a:gdLst/>
              <a:ahLst/>
              <a:cxnLst/>
              <a:rect l="l" t="t" r="r" b="b"/>
              <a:pathLst>
                <a:path w="4588" h="4613" extrusionOk="0">
                  <a:moveTo>
                    <a:pt x="2282" y="1"/>
                  </a:moveTo>
                  <a:cubicBezTo>
                    <a:pt x="1029" y="1"/>
                    <a:pt x="1" y="1053"/>
                    <a:pt x="1" y="2306"/>
                  </a:cubicBezTo>
                  <a:cubicBezTo>
                    <a:pt x="1" y="3560"/>
                    <a:pt x="1029" y="4612"/>
                    <a:pt x="2282" y="4612"/>
                  </a:cubicBezTo>
                  <a:cubicBezTo>
                    <a:pt x="3535" y="4612"/>
                    <a:pt x="4587" y="3560"/>
                    <a:pt x="4587" y="2306"/>
                  </a:cubicBezTo>
                  <a:cubicBezTo>
                    <a:pt x="4587" y="1053"/>
                    <a:pt x="3535" y="1"/>
                    <a:pt x="2282" y="1"/>
                  </a:cubicBezTo>
                  <a:close/>
                </a:path>
              </a:pathLst>
            </a:custGeom>
            <a:solidFill>
              <a:srgbClr val="F76D5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21"/>
            <p:cNvSpPr/>
            <p:nvPr/>
          </p:nvSpPr>
          <p:spPr>
            <a:xfrm>
              <a:off x="5704350" y="1742600"/>
              <a:ext cx="295125" cy="180475"/>
            </a:xfrm>
            <a:custGeom>
              <a:avLst/>
              <a:gdLst/>
              <a:ahLst/>
              <a:cxnLst/>
              <a:rect l="l" t="t" r="r" b="b"/>
              <a:pathLst>
                <a:path w="11805" h="7219" extrusionOk="0">
                  <a:moveTo>
                    <a:pt x="5113" y="1"/>
                  </a:moveTo>
                  <a:cubicBezTo>
                    <a:pt x="2281" y="1"/>
                    <a:pt x="0" y="2307"/>
                    <a:pt x="0" y="5239"/>
                  </a:cubicBezTo>
                  <a:lnTo>
                    <a:pt x="0" y="6993"/>
                  </a:lnTo>
                  <a:lnTo>
                    <a:pt x="3434" y="6793"/>
                  </a:lnTo>
                  <a:cubicBezTo>
                    <a:pt x="5940" y="6592"/>
                    <a:pt x="8046" y="4713"/>
                    <a:pt x="8447" y="2106"/>
                  </a:cubicBezTo>
                  <a:lnTo>
                    <a:pt x="11579" y="7219"/>
                  </a:lnTo>
                  <a:lnTo>
                    <a:pt x="11805" y="5239"/>
                  </a:lnTo>
                  <a:cubicBezTo>
                    <a:pt x="11805" y="2307"/>
                    <a:pt x="9499" y="1"/>
                    <a:pt x="66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81" name="Google Shape;1181;p21"/>
          <p:cNvSpPr txBox="1"/>
          <p:nvPr/>
        </p:nvSpPr>
        <p:spPr>
          <a:xfrm>
            <a:off x="5872766" y="2108000"/>
            <a:ext cx="2482800" cy="3849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accent3"/>
                </a:solidFill>
                <a:latin typeface="Krona One"/>
                <a:ea typeface="Krona One"/>
                <a:cs typeface="Krona One"/>
                <a:sym typeface="Krona One"/>
              </a:rPr>
              <a:t>XX.XXXX.XXX</a:t>
            </a:r>
            <a:endParaRPr sz="1200" b="1" i="0" u="none" strike="noStrike" cap="none">
              <a:solidFill>
                <a:schemeClr val="accent3"/>
              </a:solidFill>
              <a:latin typeface="Krona One"/>
              <a:ea typeface="Krona One"/>
              <a:cs typeface="Krona One"/>
              <a:sym typeface="Krona On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7"/>
          <p:cNvSpPr txBox="1">
            <a:spLocks noGrp="1"/>
          </p:cNvSpPr>
          <p:nvPr>
            <p:ph type="title"/>
          </p:nvPr>
        </p:nvSpPr>
        <p:spPr>
          <a:xfrm>
            <a:off x="713232" y="385724"/>
            <a:ext cx="77175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Times New Roman"/>
                <a:ea typeface="Times New Roman"/>
                <a:cs typeface="Times New Roman"/>
                <a:sym typeface="Times New Roman"/>
              </a:rPr>
              <a:t>Kết quả train trên thị trấn 3 sau 50 lần chạy thử</a:t>
            </a:r>
            <a:endParaRPr>
              <a:latin typeface="Times New Roman"/>
              <a:ea typeface="Times New Roman"/>
              <a:cs typeface="Times New Roman"/>
              <a:sym typeface="Times New Roman"/>
            </a:endParaRPr>
          </a:p>
        </p:txBody>
      </p:sp>
      <p:grpSp>
        <p:nvGrpSpPr>
          <p:cNvPr id="1187" name="Google Shape;1187;p17"/>
          <p:cNvGrpSpPr/>
          <p:nvPr/>
        </p:nvGrpSpPr>
        <p:grpSpPr>
          <a:xfrm>
            <a:off x="6949498" y="2768618"/>
            <a:ext cx="1938276" cy="2372625"/>
            <a:chOff x="1411475" y="323425"/>
            <a:chExt cx="311650" cy="381500"/>
          </a:xfrm>
        </p:grpSpPr>
        <p:sp>
          <p:nvSpPr>
            <p:cNvPr id="1188" name="Google Shape;1188;p17"/>
            <p:cNvSpPr/>
            <p:nvPr/>
          </p:nvSpPr>
          <p:spPr>
            <a:xfrm>
              <a:off x="1548150" y="616725"/>
              <a:ext cx="38300" cy="88200"/>
            </a:xfrm>
            <a:custGeom>
              <a:avLst/>
              <a:gdLst/>
              <a:ahLst/>
              <a:cxnLst/>
              <a:rect l="l" t="t" r="r" b="b"/>
              <a:pathLst>
                <a:path w="1532" h="3528" extrusionOk="0">
                  <a:moveTo>
                    <a:pt x="1" y="1"/>
                  </a:moveTo>
                  <a:lnTo>
                    <a:pt x="1" y="3527"/>
                  </a:lnTo>
                  <a:lnTo>
                    <a:pt x="1532" y="3527"/>
                  </a:lnTo>
                  <a:lnTo>
                    <a:pt x="153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17"/>
            <p:cNvSpPr/>
            <p:nvPr/>
          </p:nvSpPr>
          <p:spPr>
            <a:xfrm>
              <a:off x="1567250" y="616725"/>
              <a:ext cx="19200" cy="88200"/>
            </a:xfrm>
            <a:custGeom>
              <a:avLst/>
              <a:gdLst/>
              <a:ahLst/>
              <a:cxnLst/>
              <a:rect l="l" t="t" r="r" b="b"/>
              <a:pathLst>
                <a:path w="768" h="3528" extrusionOk="0">
                  <a:moveTo>
                    <a:pt x="733" y="1"/>
                  </a:moveTo>
                  <a:lnTo>
                    <a:pt x="0" y="730"/>
                  </a:lnTo>
                  <a:lnTo>
                    <a:pt x="0" y="3527"/>
                  </a:lnTo>
                  <a:lnTo>
                    <a:pt x="768" y="3527"/>
                  </a:lnTo>
                  <a:lnTo>
                    <a:pt x="768" y="1"/>
                  </a:lnTo>
                  <a:close/>
                </a:path>
              </a:pathLst>
            </a:custGeom>
            <a:solidFill>
              <a:srgbClr val="DA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17"/>
            <p:cNvSpPr/>
            <p:nvPr/>
          </p:nvSpPr>
          <p:spPr>
            <a:xfrm>
              <a:off x="1411475" y="323425"/>
              <a:ext cx="311650" cy="311550"/>
            </a:xfrm>
            <a:custGeom>
              <a:avLst/>
              <a:gdLst/>
              <a:ahLst/>
              <a:cxnLst/>
              <a:rect l="l" t="t" r="r" b="b"/>
              <a:pathLst>
                <a:path w="12466" h="12462" extrusionOk="0">
                  <a:moveTo>
                    <a:pt x="6231" y="1"/>
                  </a:moveTo>
                  <a:lnTo>
                    <a:pt x="1" y="6231"/>
                  </a:lnTo>
                  <a:lnTo>
                    <a:pt x="6231" y="12462"/>
                  </a:lnTo>
                  <a:lnTo>
                    <a:pt x="12465" y="6231"/>
                  </a:lnTo>
                  <a:lnTo>
                    <a:pt x="6231" y="1"/>
                  </a:lnTo>
                  <a:close/>
                </a:path>
              </a:pathLst>
            </a:custGeom>
            <a:solidFill>
              <a:srgbClr val="FFDB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17"/>
            <p:cNvSpPr/>
            <p:nvPr/>
          </p:nvSpPr>
          <p:spPr>
            <a:xfrm>
              <a:off x="1428175" y="340525"/>
              <a:ext cx="278250" cy="277425"/>
            </a:xfrm>
            <a:custGeom>
              <a:avLst/>
              <a:gdLst/>
              <a:ahLst/>
              <a:cxnLst/>
              <a:rect l="l" t="t" r="r" b="b"/>
              <a:pathLst>
                <a:path w="11130" h="11097" extrusionOk="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7"/>
            <p:cNvSpPr/>
            <p:nvPr/>
          </p:nvSpPr>
          <p:spPr>
            <a:xfrm>
              <a:off x="1567250" y="340450"/>
              <a:ext cx="139175" cy="277500"/>
            </a:xfrm>
            <a:custGeom>
              <a:avLst/>
              <a:gdLst/>
              <a:ahLst/>
              <a:cxnLst/>
              <a:rect l="l" t="t" r="r" b="b"/>
              <a:pathLst>
                <a:path w="5567" h="11100" extrusionOk="0">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17"/>
            <p:cNvSpPr/>
            <p:nvPr/>
          </p:nvSpPr>
          <p:spPr>
            <a:xfrm>
              <a:off x="1567250" y="323425"/>
              <a:ext cx="155875" cy="311550"/>
            </a:xfrm>
            <a:custGeom>
              <a:avLst/>
              <a:gdLst/>
              <a:ahLst/>
              <a:cxnLst/>
              <a:rect l="l" t="t" r="r" b="b"/>
              <a:pathLst>
                <a:path w="6235" h="12462" extrusionOk="0">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17"/>
            <p:cNvSpPr/>
            <p:nvPr/>
          </p:nvSpPr>
          <p:spPr>
            <a:xfrm>
              <a:off x="1567250" y="400500"/>
              <a:ext cx="45175" cy="159650"/>
            </a:xfrm>
            <a:custGeom>
              <a:avLst/>
              <a:gdLst/>
              <a:ahLst/>
              <a:cxnLst/>
              <a:rect l="l" t="t" r="r" b="b"/>
              <a:pathLst>
                <a:path w="1807" h="6386" extrusionOk="0">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7"/>
            <p:cNvSpPr/>
            <p:nvPr/>
          </p:nvSpPr>
          <p:spPr>
            <a:xfrm>
              <a:off x="1526225" y="400500"/>
              <a:ext cx="86200" cy="159650"/>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6" name="Google Shape;1196;p17"/>
          <p:cNvSpPr txBox="1">
            <a:spLocks noGrp="1"/>
          </p:cNvSpPr>
          <p:nvPr>
            <p:ph type="subTitle" idx="1"/>
          </p:nvPr>
        </p:nvSpPr>
        <p:spPr>
          <a:xfrm>
            <a:off x="5668896" y="2042268"/>
            <a:ext cx="18288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400"/>
              <a:buNone/>
            </a:pPr>
            <a:r>
              <a:rPr lang="en-US"/>
              <a:t>Episodes cho mỗi </a:t>
            </a:r>
            <a:endParaRPr/>
          </a:p>
          <a:p>
            <a:pPr marL="0" lvl="0" indent="0" algn="l" rtl="0">
              <a:lnSpc>
                <a:spcPct val="100000"/>
              </a:lnSpc>
              <a:spcBef>
                <a:spcPts val="0"/>
              </a:spcBef>
              <a:spcAft>
                <a:spcPts val="0"/>
              </a:spcAft>
              <a:buClr>
                <a:srgbClr val="000000"/>
              </a:buClr>
              <a:buSzPts val="1400"/>
              <a:buNone/>
            </a:pPr>
            <a:r>
              <a:rPr lang="en-US"/>
              <a:t>lần học hỏi</a:t>
            </a:r>
            <a:endParaRPr/>
          </a:p>
        </p:txBody>
      </p:sp>
      <p:sp>
        <p:nvSpPr>
          <p:cNvPr id="1197" name="Google Shape;1197;p17"/>
          <p:cNvSpPr txBox="1">
            <a:spLocks noGrp="1"/>
          </p:cNvSpPr>
          <p:nvPr>
            <p:ph type="subTitle" idx="3"/>
          </p:nvPr>
        </p:nvSpPr>
        <p:spPr>
          <a:xfrm>
            <a:off x="5528831" y="3417314"/>
            <a:ext cx="1828800" cy="640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400"/>
              <a:buFont typeface="Arial"/>
              <a:buNone/>
            </a:pPr>
            <a:r>
              <a:rPr lang="en-US"/>
              <a:t>Timestep trong </a:t>
            </a:r>
            <a:endParaRPr/>
          </a:p>
          <a:p>
            <a:pPr marL="0" lvl="0" indent="0" algn="l" rtl="0">
              <a:lnSpc>
                <a:spcPct val="100000"/>
              </a:lnSpc>
              <a:spcBef>
                <a:spcPts val="0"/>
              </a:spcBef>
              <a:spcAft>
                <a:spcPts val="0"/>
              </a:spcAft>
              <a:buClr>
                <a:srgbClr val="000000"/>
              </a:buClr>
              <a:buSzPts val="1400"/>
              <a:buFont typeface="Arial"/>
              <a:buNone/>
            </a:pPr>
            <a:r>
              <a:rPr lang="en-US"/>
              <a:t>một Episodes </a:t>
            </a:r>
            <a:endParaRPr/>
          </a:p>
        </p:txBody>
      </p:sp>
      <p:sp>
        <p:nvSpPr>
          <p:cNvPr id="1198" name="Google Shape;1198;p17"/>
          <p:cNvSpPr txBox="1">
            <a:spLocks noGrp="1"/>
          </p:cNvSpPr>
          <p:nvPr>
            <p:ph type="title" idx="4"/>
          </p:nvPr>
        </p:nvSpPr>
        <p:spPr>
          <a:xfrm>
            <a:off x="5700134" y="1374487"/>
            <a:ext cx="1249364" cy="576000"/>
          </a:xfrm>
          <a:prstGeom prst="rect">
            <a:avLst/>
          </a:prstGeom>
          <a:solidFill>
            <a:srgbClr val="E83D3D"/>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0"/>
              <a:buNone/>
            </a:pPr>
            <a:r>
              <a:rPr lang="en-US"/>
              <a:t>500 </a:t>
            </a:r>
            <a:endParaRPr/>
          </a:p>
        </p:txBody>
      </p:sp>
      <p:sp>
        <p:nvSpPr>
          <p:cNvPr id="1199" name="Google Shape;1199;p17"/>
          <p:cNvSpPr txBox="1">
            <a:spLocks noGrp="1"/>
          </p:cNvSpPr>
          <p:nvPr>
            <p:ph type="title" idx="5"/>
          </p:nvPr>
        </p:nvSpPr>
        <p:spPr>
          <a:xfrm>
            <a:off x="5646592" y="2773254"/>
            <a:ext cx="1302905" cy="576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2000"/>
              <a:buNone/>
            </a:pPr>
            <a:r>
              <a:rPr lang="en-US"/>
              <a:t>512</a:t>
            </a:r>
            <a:endParaRPr/>
          </a:p>
        </p:txBody>
      </p:sp>
      <p:pic>
        <p:nvPicPr>
          <p:cNvPr id="1200" name="Google Shape;1200;p17"/>
          <p:cNvPicPr preferRelativeResize="0"/>
          <p:nvPr/>
        </p:nvPicPr>
        <p:blipFill rotWithShape="1">
          <a:blip r:embed="rId3">
            <a:alphaModFix/>
          </a:blip>
          <a:srcRect/>
          <a:stretch/>
        </p:blipFill>
        <p:spPr>
          <a:xfrm>
            <a:off x="730396" y="898816"/>
            <a:ext cx="2435368" cy="1527343"/>
          </a:xfrm>
          <a:prstGeom prst="rect">
            <a:avLst/>
          </a:prstGeom>
          <a:noFill/>
          <a:ln>
            <a:noFill/>
          </a:ln>
        </p:spPr>
      </p:pic>
      <p:pic>
        <p:nvPicPr>
          <p:cNvPr id="1201" name="Google Shape;1201;p17"/>
          <p:cNvPicPr preferRelativeResize="0"/>
          <p:nvPr/>
        </p:nvPicPr>
        <p:blipFill rotWithShape="1">
          <a:blip r:embed="rId4">
            <a:alphaModFix/>
          </a:blip>
          <a:srcRect/>
          <a:stretch/>
        </p:blipFill>
        <p:spPr>
          <a:xfrm>
            <a:off x="730396" y="2426160"/>
            <a:ext cx="2435368" cy="1644856"/>
          </a:xfrm>
          <a:prstGeom prst="rect">
            <a:avLst/>
          </a:prstGeom>
          <a:noFill/>
          <a:ln>
            <a:noFill/>
          </a:ln>
        </p:spPr>
      </p:pic>
      <p:pic>
        <p:nvPicPr>
          <p:cNvPr id="1202" name="Google Shape;1202;p17"/>
          <p:cNvPicPr preferRelativeResize="0"/>
          <p:nvPr/>
        </p:nvPicPr>
        <p:blipFill rotWithShape="1">
          <a:blip r:embed="rId5">
            <a:alphaModFix/>
          </a:blip>
          <a:srcRect/>
          <a:stretch/>
        </p:blipFill>
        <p:spPr>
          <a:xfrm>
            <a:off x="3165765" y="2431000"/>
            <a:ext cx="2299853" cy="1640015"/>
          </a:xfrm>
          <a:prstGeom prst="rect">
            <a:avLst/>
          </a:prstGeom>
          <a:noFill/>
          <a:ln>
            <a:noFill/>
          </a:ln>
        </p:spPr>
      </p:pic>
      <p:pic>
        <p:nvPicPr>
          <p:cNvPr id="1203" name="Google Shape;1203;p17"/>
          <p:cNvPicPr preferRelativeResize="0"/>
          <p:nvPr/>
        </p:nvPicPr>
        <p:blipFill rotWithShape="1">
          <a:blip r:embed="rId6">
            <a:alphaModFix/>
          </a:blip>
          <a:srcRect/>
          <a:stretch/>
        </p:blipFill>
        <p:spPr>
          <a:xfrm>
            <a:off x="3165765" y="898816"/>
            <a:ext cx="2299853" cy="15273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95"/>
          <p:cNvSpPr txBox="1">
            <a:spLocks noGrp="1"/>
          </p:cNvSpPr>
          <p:nvPr>
            <p:ph type="title"/>
          </p:nvPr>
        </p:nvSpPr>
        <p:spPr>
          <a:xfrm>
            <a:off x="713232" y="385724"/>
            <a:ext cx="77175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Times New Roman"/>
                <a:ea typeface="Times New Roman"/>
                <a:cs typeface="Times New Roman"/>
                <a:sym typeface="Times New Roman"/>
              </a:rPr>
              <a:t>Kết quả test trên thị trấn 3 sau 50 lần chạy thử</a:t>
            </a:r>
            <a:endParaRPr>
              <a:latin typeface="Times New Roman"/>
              <a:ea typeface="Times New Roman"/>
              <a:cs typeface="Times New Roman"/>
              <a:sym typeface="Times New Roman"/>
            </a:endParaRPr>
          </a:p>
        </p:txBody>
      </p:sp>
      <p:grpSp>
        <p:nvGrpSpPr>
          <p:cNvPr id="1209" name="Google Shape;1209;p95"/>
          <p:cNvGrpSpPr/>
          <p:nvPr/>
        </p:nvGrpSpPr>
        <p:grpSpPr>
          <a:xfrm>
            <a:off x="6949498" y="2768618"/>
            <a:ext cx="1938276" cy="2372625"/>
            <a:chOff x="1411475" y="323425"/>
            <a:chExt cx="311650" cy="381500"/>
          </a:xfrm>
        </p:grpSpPr>
        <p:sp>
          <p:nvSpPr>
            <p:cNvPr id="1210" name="Google Shape;1210;p95"/>
            <p:cNvSpPr/>
            <p:nvPr/>
          </p:nvSpPr>
          <p:spPr>
            <a:xfrm>
              <a:off x="1548150" y="616725"/>
              <a:ext cx="38300" cy="88200"/>
            </a:xfrm>
            <a:custGeom>
              <a:avLst/>
              <a:gdLst/>
              <a:ahLst/>
              <a:cxnLst/>
              <a:rect l="l" t="t" r="r" b="b"/>
              <a:pathLst>
                <a:path w="1532" h="3528" extrusionOk="0">
                  <a:moveTo>
                    <a:pt x="1" y="1"/>
                  </a:moveTo>
                  <a:lnTo>
                    <a:pt x="1" y="3527"/>
                  </a:lnTo>
                  <a:lnTo>
                    <a:pt x="1532" y="3527"/>
                  </a:lnTo>
                  <a:lnTo>
                    <a:pt x="153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95"/>
            <p:cNvSpPr/>
            <p:nvPr/>
          </p:nvSpPr>
          <p:spPr>
            <a:xfrm>
              <a:off x="1567250" y="616725"/>
              <a:ext cx="19200" cy="88200"/>
            </a:xfrm>
            <a:custGeom>
              <a:avLst/>
              <a:gdLst/>
              <a:ahLst/>
              <a:cxnLst/>
              <a:rect l="l" t="t" r="r" b="b"/>
              <a:pathLst>
                <a:path w="768" h="3528" extrusionOk="0">
                  <a:moveTo>
                    <a:pt x="733" y="1"/>
                  </a:moveTo>
                  <a:lnTo>
                    <a:pt x="0" y="730"/>
                  </a:lnTo>
                  <a:lnTo>
                    <a:pt x="0" y="3527"/>
                  </a:lnTo>
                  <a:lnTo>
                    <a:pt x="768" y="3527"/>
                  </a:lnTo>
                  <a:lnTo>
                    <a:pt x="768" y="1"/>
                  </a:lnTo>
                  <a:close/>
                </a:path>
              </a:pathLst>
            </a:custGeom>
            <a:solidFill>
              <a:srgbClr val="DAD9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95"/>
            <p:cNvSpPr/>
            <p:nvPr/>
          </p:nvSpPr>
          <p:spPr>
            <a:xfrm>
              <a:off x="1411475" y="323425"/>
              <a:ext cx="311650" cy="311550"/>
            </a:xfrm>
            <a:custGeom>
              <a:avLst/>
              <a:gdLst/>
              <a:ahLst/>
              <a:cxnLst/>
              <a:rect l="l" t="t" r="r" b="b"/>
              <a:pathLst>
                <a:path w="12466" h="12462" extrusionOk="0">
                  <a:moveTo>
                    <a:pt x="6231" y="1"/>
                  </a:moveTo>
                  <a:lnTo>
                    <a:pt x="1" y="6231"/>
                  </a:lnTo>
                  <a:lnTo>
                    <a:pt x="6231" y="12462"/>
                  </a:lnTo>
                  <a:lnTo>
                    <a:pt x="12465" y="6231"/>
                  </a:lnTo>
                  <a:lnTo>
                    <a:pt x="6231" y="1"/>
                  </a:lnTo>
                  <a:close/>
                </a:path>
              </a:pathLst>
            </a:custGeom>
            <a:solidFill>
              <a:srgbClr val="FFDB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95"/>
            <p:cNvSpPr/>
            <p:nvPr/>
          </p:nvSpPr>
          <p:spPr>
            <a:xfrm>
              <a:off x="1428175" y="340525"/>
              <a:ext cx="278250" cy="277425"/>
            </a:xfrm>
            <a:custGeom>
              <a:avLst/>
              <a:gdLst/>
              <a:ahLst/>
              <a:cxnLst/>
              <a:rect l="l" t="t" r="r" b="b"/>
              <a:pathLst>
                <a:path w="11130" h="11097" extrusionOk="0">
                  <a:moveTo>
                    <a:pt x="5563" y="404"/>
                  </a:moveTo>
                  <a:lnTo>
                    <a:pt x="10707" y="5547"/>
                  </a:lnTo>
                  <a:lnTo>
                    <a:pt x="5563" y="10690"/>
                  </a:lnTo>
                  <a:lnTo>
                    <a:pt x="424" y="5547"/>
                  </a:lnTo>
                  <a:lnTo>
                    <a:pt x="5563" y="404"/>
                  </a:lnTo>
                  <a:close/>
                  <a:moveTo>
                    <a:pt x="5565" y="1"/>
                  </a:moveTo>
                  <a:cubicBezTo>
                    <a:pt x="5522" y="1"/>
                    <a:pt x="5479" y="17"/>
                    <a:pt x="5446" y="50"/>
                  </a:cubicBezTo>
                  <a:lnTo>
                    <a:pt x="65" y="5431"/>
                  </a:lnTo>
                  <a:cubicBezTo>
                    <a:pt x="0" y="5496"/>
                    <a:pt x="0" y="5602"/>
                    <a:pt x="65" y="5668"/>
                  </a:cubicBezTo>
                  <a:lnTo>
                    <a:pt x="5446" y="11045"/>
                  </a:lnTo>
                  <a:cubicBezTo>
                    <a:pt x="5477" y="11079"/>
                    <a:pt x="5522" y="11096"/>
                    <a:pt x="5563" y="11096"/>
                  </a:cubicBezTo>
                  <a:cubicBezTo>
                    <a:pt x="5608" y="11096"/>
                    <a:pt x="5649" y="11079"/>
                    <a:pt x="5683" y="11045"/>
                  </a:cubicBezTo>
                  <a:lnTo>
                    <a:pt x="11064" y="5668"/>
                  </a:lnTo>
                  <a:cubicBezTo>
                    <a:pt x="11129" y="5602"/>
                    <a:pt x="11129" y="5496"/>
                    <a:pt x="11064" y="5431"/>
                  </a:cubicBezTo>
                  <a:lnTo>
                    <a:pt x="5683" y="50"/>
                  </a:lnTo>
                  <a:cubicBezTo>
                    <a:pt x="5651" y="17"/>
                    <a:pt x="5608" y="1"/>
                    <a:pt x="5565" y="1"/>
                  </a:cubicBezTo>
                  <a:close/>
                </a:path>
              </a:pathLst>
            </a:custGeom>
            <a:solidFill>
              <a:srgbClr val="02020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95"/>
            <p:cNvSpPr/>
            <p:nvPr/>
          </p:nvSpPr>
          <p:spPr>
            <a:xfrm>
              <a:off x="1567250" y="340450"/>
              <a:ext cx="139175" cy="277500"/>
            </a:xfrm>
            <a:custGeom>
              <a:avLst/>
              <a:gdLst/>
              <a:ahLst/>
              <a:cxnLst/>
              <a:rect l="l" t="t" r="r" b="b"/>
              <a:pathLst>
                <a:path w="5567" h="11100" extrusionOk="0">
                  <a:moveTo>
                    <a:pt x="0" y="1"/>
                  </a:moveTo>
                  <a:lnTo>
                    <a:pt x="0" y="407"/>
                  </a:lnTo>
                  <a:lnTo>
                    <a:pt x="5144" y="5550"/>
                  </a:lnTo>
                  <a:lnTo>
                    <a:pt x="0" y="10693"/>
                  </a:lnTo>
                  <a:lnTo>
                    <a:pt x="0" y="11099"/>
                  </a:lnTo>
                  <a:cubicBezTo>
                    <a:pt x="45" y="11099"/>
                    <a:pt x="86" y="11082"/>
                    <a:pt x="120" y="11048"/>
                  </a:cubicBezTo>
                  <a:lnTo>
                    <a:pt x="5501" y="5671"/>
                  </a:lnTo>
                  <a:cubicBezTo>
                    <a:pt x="5566" y="5605"/>
                    <a:pt x="5566" y="5499"/>
                    <a:pt x="5501" y="5434"/>
                  </a:cubicBezTo>
                  <a:lnTo>
                    <a:pt x="120" y="53"/>
                  </a:lnTo>
                  <a:cubicBezTo>
                    <a:pt x="86" y="18"/>
                    <a:pt x="45" y="1"/>
                    <a:pt x="0" y="1"/>
                  </a:cubicBezTo>
                  <a:close/>
                </a:path>
              </a:pathLst>
            </a:custGeom>
            <a:solidFill>
              <a:srgbClr val="02020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95"/>
            <p:cNvSpPr/>
            <p:nvPr/>
          </p:nvSpPr>
          <p:spPr>
            <a:xfrm>
              <a:off x="1567250" y="323425"/>
              <a:ext cx="155875" cy="311550"/>
            </a:xfrm>
            <a:custGeom>
              <a:avLst/>
              <a:gdLst/>
              <a:ahLst/>
              <a:cxnLst/>
              <a:rect l="l" t="t" r="r" b="b"/>
              <a:pathLst>
                <a:path w="6235" h="12462" extrusionOk="0">
                  <a:moveTo>
                    <a:pt x="0" y="7163"/>
                  </a:moveTo>
                  <a:lnTo>
                    <a:pt x="0" y="8092"/>
                  </a:lnTo>
                  <a:cubicBezTo>
                    <a:pt x="158" y="7952"/>
                    <a:pt x="368" y="7865"/>
                    <a:pt x="595" y="7865"/>
                  </a:cubicBezTo>
                  <a:lnTo>
                    <a:pt x="912" y="7865"/>
                  </a:lnTo>
                  <a:cubicBezTo>
                    <a:pt x="1094" y="7865"/>
                    <a:pt x="1246" y="7714"/>
                    <a:pt x="1246" y="7528"/>
                  </a:cubicBezTo>
                  <a:lnTo>
                    <a:pt x="1246" y="7498"/>
                  </a:lnTo>
                  <a:cubicBezTo>
                    <a:pt x="1246" y="7315"/>
                    <a:pt x="1094" y="7163"/>
                    <a:pt x="912" y="7163"/>
                  </a:cubicBezTo>
                  <a:close/>
                  <a:moveTo>
                    <a:pt x="0" y="1088"/>
                  </a:moveTo>
                  <a:lnTo>
                    <a:pt x="0" y="3087"/>
                  </a:lnTo>
                  <a:cubicBezTo>
                    <a:pt x="17" y="3084"/>
                    <a:pt x="34" y="3084"/>
                    <a:pt x="52" y="3084"/>
                  </a:cubicBezTo>
                  <a:cubicBezTo>
                    <a:pt x="145" y="3084"/>
                    <a:pt x="231" y="3128"/>
                    <a:pt x="282" y="3204"/>
                  </a:cubicBezTo>
                  <a:lnTo>
                    <a:pt x="998" y="4236"/>
                  </a:lnTo>
                  <a:cubicBezTo>
                    <a:pt x="1057" y="4322"/>
                    <a:pt x="1063" y="4435"/>
                    <a:pt x="1015" y="4525"/>
                  </a:cubicBezTo>
                  <a:cubicBezTo>
                    <a:pt x="967" y="4618"/>
                    <a:pt x="871" y="4676"/>
                    <a:pt x="768" y="4676"/>
                  </a:cubicBezTo>
                  <a:lnTo>
                    <a:pt x="317" y="4676"/>
                  </a:lnTo>
                  <a:lnTo>
                    <a:pt x="317" y="5041"/>
                  </a:lnTo>
                  <a:cubicBezTo>
                    <a:pt x="317" y="5313"/>
                    <a:pt x="193" y="5557"/>
                    <a:pt x="0" y="5722"/>
                  </a:cubicBezTo>
                  <a:lnTo>
                    <a:pt x="0" y="6603"/>
                  </a:lnTo>
                  <a:lnTo>
                    <a:pt x="912" y="6603"/>
                  </a:lnTo>
                  <a:cubicBezTo>
                    <a:pt x="1404" y="6603"/>
                    <a:pt x="1806" y="7006"/>
                    <a:pt x="1806" y="7498"/>
                  </a:cubicBezTo>
                  <a:lnTo>
                    <a:pt x="1806" y="7528"/>
                  </a:lnTo>
                  <a:cubicBezTo>
                    <a:pt x="1806" y="8024"/>
                    <a:pt x="1404" y="8422"/>
                    <a:pt x="912" y="8422"/>
                  </a:cubicBezTo>
                  <a:lnTo>
                    <a:pt x="595" y="8422"/>
                  </a:lnTo>
                  <a:cubicBezTo>
                    <a:pt x="413" y="8422"/>
                    <a:pt x="261" y="8574"/>
                    <a:pt x="261" y="8760"/>
                  </a:cubicBezTo>
                  <a:lnTo>
                    <a:pt x="261" y="9190"/>
                  </a:lnTo>
                  <a:cubicBezTo>
                    <a:pt x="261" y="9338"/>
                    <a:pt x="148" y="9459"/>
                    <a:pt x="0" y="9469"/>
                  </a:cubicBezTo>
                  <a:lnTo>
                    <a:pt x="0" y="11374"/>
                  </a:lnTo>
                  <a:lnTo>
                    <a:pt x="5144" y="6231"/>
                  </a:lnTo>
                  <a:lnTo>
                    <a:pt x="0" y="1088"/>
                  </a:lnTo>
                  <a:close/>
                  <a:moveTo>
                    <a:pt x="0" y="1"/>
                  </a:moveTo>
                  <a:lnTo>
                    <a:pt x="0" y="682"/>
                  </a:lnTo>
                  <a:cubicBezTo>
                    <a:pt x="45" y="682"/>
                    <a:pt x="86" y="699"/>
                    <a:pt x="120" y="734"/>
                  </a:cubicBezTo>
                  <a:lnTo>
                    <a:pt x="5501" y="6115"/>
                  </a:lnTo>
                  <a:cubicBezTo>
                    <a:pt x="5566" y="6180"/>
                    <a:pt x="5566" y="6286"/>
                    <a:pt x="5501" y="6352"/>
                  </a:cubicBezTo>
                  <a:lnTo>
                    <a:pt x="120" y="11729"/>
                  </a:lnTo>
                  <a:cubicBezTo>
                    <a:pt x="86" y="11763"/>
                    <a:pt x="45" y="11780"/>
                    <a:pt x="0" y="11780"/>
                  </a:cubicBezTo>
                  <a:lnTo>
                    <a:pt x="0" y="12462"/>
                  </a:lnTo>
                  <a:lnTo>
                    <a:pt x="6234" y="6231"/>
                  </a:lnTo>
                  <a:lnTo>
                    <a:pt x="0" y="1"/>
                  </a:lnTo>
                  <a:close/>
                </a:path>
              </a:pathLst>
            </a:custGeom>
            <a:solidFill>
              <a:srgbClr val="DCBB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95"/>
            <p:cNvSpPr/>
            <p:nvPr/>
          </p:nvSpPr>
          <p:spPr>
            <a:xfrm>
              <a:off x="1567250" y="400500"/>
              <a:ext cx="45175" cy="159650"/>
            </a:xfrm>
            <a:custGeom>
              <a:avLst/>
              <a:gdLst/>
              <a:ahLst/>
              <a:cxnLst/>
              <a:rect l="l" t="t" r="r" b="b"/>
              <a:pathLst>
                <a:path w="1807" h="6386" extrusionOk="0">
                  <a:moveTo>
                    <a:pt x="52" y="1"/>
                  </a:moveTo>
                  <a:cubicBezTo>
                    <a:pt x="34" y="1"/>
                    <a:pt x="17" y="1"/>
                    <a:pt x="0" y="4"/>
                  </a:cubicBezTo>
                  <a:lnTo>
                    <a:pt x="0" y="2639"/>
                  </a:lnTo>
                  <a:cubicBezTo>
                    <a:pt x="193" y="2474"/>
                    <a:pt x="317" y="2230"/>
                    <a:pt x="317" y="1958"/>
                  </a:cubicBezTo>
                  <a:lnTo>
                    <a:pt x="317" y="1593"/>
                  </a:lnTo>
                  <a:lnTo>
                    <a:pt x="768" y="1593"/>
                  </a:lnTo>
                  <a:cubicBezTo>
                    <a:pt x="871" y="1593"/>
                    <a:pt x="967" y="1535"/>
                    <a:pt x="1015" y="1442"/>
                  </a:cubicBezTo>
                  <a:cubicBezTo>
                    <a:pt x="1063" y="1352"/>
                    <a:pt x="1057" y="1239"/>
                    <a:pt x="998" y="1153"/>
                  </a:cubicBezTo>
                  <a:lnTo>
                    <a:pt x="282" y="121"/>
                  </a:lnTo>
                  <a:cubicBezTo>
                    <a:pt x="231" y="45"/>
                    <a:pt x="145" y="1"/>
                    <a:pt x="52" y="1"/>
                  </a:cubicBezTo>
                  <a:close/>
                  <a:moveTo>
                    <a:pt x="0" y="3520"/>
                  </a:moveTo>
                  <a:lnTo>
                    <a:pt x="0" y="4080"/>
                  </a:lnTo>
                  <a:lnTo>
                    <a:pt x="912" y="4080"/>
                  </a:lnTo>
                  <a:cubicBezTo>
                    <a:pt x="1094" y="4080"/>
                    <a:pt x="1246" y="4232"/>
                    <a:pt x="1246" y="4415"/>
                  </a:cubicBezTo>
                  <a:lnTo>
                    <a:pt x="1246" y="4445"/>
                  </a:lnTo>
                  <a:cubicBezTo>
                    <a:pt x="1246" y="4631"/>
                    <a:pt x="1094" y="4782"/>
                    <a:pt x="912" y="4782"/>
                  </a:cubicBezTo>
                  <a:lnTo>
                    <a:pt x="595" y="4782"/>
                  </a:lnTo>
                  <a:cubicBezTo>
                    <a:pt x="368" y="4782"/>
                    <a:pt x="158" y="4869"/>
                    <a:pt x="0" y="5009"/>
                  </a:cubicBezTo>
                  <a:lnTo>
                    <a:pt x="0" y="6386"/>
                  </a:lnTo>
                  <a:cubicBezTo>
                    <a:pt x="148" y="6376"/>
                    <a:pt x="261" y="6255"/>
                    <a:pt x="261" y="6107"/>
                  </a:cubicBezTo>
                  <a:lnTo>
                    <a:pt x="261" y="5677"/>
                  </a:lnTo>
                  <a:cubicBezTo>
                    <a:pt x="261" y="5491"/>
                    <a:pt x="413" y="5339"/>
                    <a:pt x="595" y="5339"/>
                  </a:cubicBezTo>
                  <a:lnTo>
                    <a:pt x="912" y="5339"/>
                  </a:lnTo>
                  <a:cubicBezTo>
                    <a:pt x="1404" y="5339"/>
                    <a:pt x="1806" y="4941"/>
                    <a:pt x="1806" y="4445"/>
                  </a:cubicBezTo>
                  <a:lnTo>
                    <a:pt x="1806" y="4415"/>
                  </a:lnTo>
                  <a:cubicBezTo>
                    <a:pt x="1806" y="3923"/>
                    <a:pt x="1404" y="3520"/>
                    <a:pt x="912" y="3520"/>
                  </a:cubicBezTo>
                  <a:close/>
                </a:path>
              </a:pathLst>
            </a:custGeom>
            <a:solidFill>
              <a:srgbClr val="02020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95"/>
            <p:cNvSpPr/>
            <p:nvPr/>
          </p:nvSpPr>
          <p:spPr>
            <a:xfrm>
              <a:off x="1526225" y="400500"/>
              <a:ext cx="86200" cy="159650"/>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rgbClr val="02020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18" name="Google Shape;1218;p95"/>
          <p:cNvPicPr preferRelativeResize="0"/>
          <p:nvPr/>
        </p:nvPicPr>
        <p:blipFill rotWithShape="1">
          <a:blip r:embed="rId3">
            <a:alphaModFix/>
          </a:blip>
          <a:srcRect/>
          <a:stretch/>
        </p:blipFill>
        <p:spPr>
          <a:xfrm>
            <a:off x="885216" y="2732156"/>
            <a:ext cx="2163815" cy="1508702"/>
          </a:xfrm>
          <a:prstGeom prst="rect">
            <a:avLst/>
          </a:prstGeom>
          <a:noFill/>
          <a:ln>
            <a:noFill/>
          </a:ln>
        </p:spPr>
      </p:pic>
      <p:pic>
        <p:nvPicPr>
          <p:cNvPr id="1219" name="Google Shape;1219;p95"/>
          <p:cNvPicPr preferRelativeResize="0"/>
          <p:nvPr/>
        </p:nvPicPr>
        <p:blipFill rotWithShape="1">
          <a:blip r:embed="rId4">
            <a:alphaModFix/>
          </a:blip>
          <a:srcRect/>
          <a:stretch/>
        </p:blipFill>
        <p:spPr>
          <a:xfrm>
            <a:off x="3044411" y="1204814"/>
            <a:ext cx="2108543" cy="1527342"/>
          </a:xfrm>
          <a:prstGeom prst="rect">
            <a:avLst/>
          </a:prstGeom>
          <a:noFill/>
          <a:ln>
            <a:noFill/>
          </a:ln>
        </p:spPr>
      </p:pic>
      <p:pic>
        <p:nvPicPr>
          <p:cNvPr id="1220" name="Google Shape;1220;p95"/>
          <p:cNvPicPr preferRelativeResize="0"/>
          <p:nvPr/>
        </p:nvPicPr>
        <p:blipFill rotWithShape="1">
          <a:blip r:embed="rId5">
            <a:alphaModFix/>
          </a:blip>
          <a:srcRect/>
          <a:stretch/>
        </p:blipFill>
        <p:spPr>
          <a:xfrm>
            <a:off x="885216" y="1208706"/>
            <a:ext cx="2163815" cy="1519558"/>
          </a:xfrm>
          <a:prstGeom prst="rect">
            <a:avLst/>
          </a:prstGeom>
          <a:noFill/>
          <a:ln>
            <a:noFill/>
          </a:ln>
        </p:spPr>
      </p:pic>
      <p:pic>
        <p:nvPicPr>
          <p:cNvPr id="1221" name="Google Shape;1221;p95"/>
          <p:cNvPicPr preferRelativeResize="0"/>
          <p:nvPr/>
        </p:nvPicPr>
        <p:blipFill rotWithShape="1">
          <a:blip r:embed="rId6">
            <a:alphaModFix/>
          </a:blip>
          <a:srcRect/>
          <a:stretch/>
        </p:blipFill>
        <p:spPr>
          <a:xfrm>
            <a:off x="3049031" y="2732156"/>
            <a:ext cx="2103923" cy="15087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grpSp>
        <p:nvGrpSpPr>
          <p:cNvPr id="555" name="Google Shape;555;p2"/>
          <p:cNvGrpSpPr/>
          <p:nvPr/>
        </p:nvGrpSpPr>
        <p:grpSpPr>
          <a:xfrm>
            <a:off x="1495459" y="1413396"/>
            <a:ext cx="1104972" cy="650715"/>
            <a:chOff x="1506675" y="1426838"/>
            <a:chExt cx="1097400" cy="644400"/>
          </a:xfrm>
        </p:grpSpPr>
        <p:sp>
          <p:nvSpPr>
            <p:cNvPr id="556" name="Google Shape;556;p2"/>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57" name="Google Shape;557;p2"/>
            <p:cNvSpPr/>
            <p:nvPr/>
          </p:nvSpPr>
          <p:spPr>
            <a:xfrm flipH="1">
              <a:off x="1508775" y="1426838"/>
              <a:ext cx="1093200" cy="644400"/>
            </a:xfrm>
            <a:prstGeom prst="rtTriangle">
              <a:avLst/>
            </a:prstGeom>
            <a:solidFill>
              <a:srgbClr val="CEB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grpSp>
      <p:grpSp>
        <p:nvGrpSpPr>
          <p:cNvPr id="558" name="Google Shape;558;p2"/>
          <p:cNvGrpSpPr/>
          <p:nvPr/>
        </p:nvGrpSpPr>
        <p:grpSpPr>
          <a:xfrm>
            <a:off x="5069171" y="1413396"/>
            <a:ext cx="1104972" cy="650715"/>
            <a:chOff x="1506675" y="1426838"/>
            <a:chExt cx="1097400" cy="644400"/>
          </a:xfrm>
        </p:grpSpPr>
        <p:sp>
          <p:nvSpPr>
            <p:cNvPr id="559" name="Google Shape;559;p2"/>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60" name="Google Shape;560;p2"/>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grpSp>
      <p:grpSp>
        <p:nvGrpSpPr>
          <p:cNvPr id="561" name="Google Shape;561;p2"/>
          <p:cNvGrpSpPr/>
          <p:nvPr/>
        </p:nvGrpSpPr>
        <p:grpSpPr>
          <a:xfrm>
            <a:off x="3467028" y="3171115"/>
            <a:ext cx="1104972" cy="650715"/>
            <a:chOff x="1506675" y="1426838"/>
            <a:chExt cx="1097400" cy="644400"/>
          </a:xfrm>
        </p:grpSpPr>
        <p:sp>
          <p:nvSpPr>
            <p:cNvPr id="562" name="Google Shape;562;p2"/>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63" name="Google Shape;563;p2"/>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grpSp>
      <p:grpSp>
        <p:nvGrpSpPr>
          <p:cNvPr id="564" name="Google Shape;564;p2"/>
          <p:cNvGrpSpPr/>
          <p:nvPr/>
        </p:nvGrpSpPr>
        <p:grpSpPr>
          <a:xfrm>
            <a:off x="313430" y="3177123"/>
            <a:ext cx="1104972" cy="650715"/>
            <a:chOff x="1506675" y="1426838"/>
            <a:chExt cx="1097400" cy="644400"/>
          </a:xfrm>
        </p:grpSpPr>
        <p:sp>
          <p:nvSpPr>
            <p:cNvPr id="565" name="Google Shape;565;p2"/>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66" name="Google Shape;566;p2"/>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grpSp>
      <p:sp>
        <p:nvSpPr>
          <p:cNvPr id="567" name="Google Shape;567;p2"/>
          <p:cNvSpPr txBox="1">
            <a:spLocks noGrp="1"/>
          </p:cNvSpPr>
          <p:nvPr>
            <p:ph type="title"/>
          </p:nvPr>
        </p:nvSpPr>
        <p:spPr>
          <a:xfrm>
            <a:off x="713225" y="387220"/>
            <a:ext cx="771750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sz="4400" b="1">
                <a:latin typeface="Times New Roman"/>
                <a:ea typeface="Times New Roman"/>
                <a:cs typeface="Times New Roman"/>
                <a:sym typeface="Times New Roman"/>
              </a:rPr>
              <a:t>Tổng quan:</a:t>
            </a:r>
            <a:endParaRPr sz="4400" b="1">
              <a:latin typeface="Times New Roman"/>
              <a:ea typeface="Times New Roman"/>
              <a:cs typeface="Times New Roman"/>
              <a:sym typeface="Times New Roman"/>
            </a:endParaRPr>
          </a:p>
        </p:txBody>
      </p:sp>
      <p:sp>
        <p:nvSpPr>
          <p:cNvPr id="568" name="Google Shape;568;p2"/>
          <p:cNvSpPr txBox="1">
            <a:spLocks noGrp="1"/>
          </p:cNvSpPr>
          <p:nvPr>
            <p:ph type="subTitle" idx="1"/>
          </p:nvPr>
        </p:nvSpPr>
        <p:spPr>
          <a:xfrm>
            <a:off x="2669031" y="1419404"/>
            <a:ext cx="1417200" cy="63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sz="1800" b="1">
                <a:latin typeface="Times New Roman"/>
                <a:ea typeface="Times New Roman"/>
                <a:cs typeface="Times New Roman"/>
                <a:sym typeface="Times New Roman"/>
              </a:rPr>
              <a:t>Đặt vấn đề</a:t>
            </a:r>
            <a:endParaRPr sz="1800" b="1">
              <a:latin typeface="Times New Roman"/>
              <a:ea typeface="Times New Roman"/>
              <a:cs typeface="Times New Roman"/>
              <a:sym typeface="Times New Roman"/>
            </a:endParaRPr>
          </a:p>
        </p:txBody>
      </p:sp>
      <p:sp>
        <p:nvSpPr>
          <p:cNvPr id="569" name="Google Shape;569;p2"/>
          <p:cNvSpPr txBox="1">
            <a:spLocks noGrp="1"/>
          </p:cNvSpPr>
          <p:nvPr>
            <p:ph type="subTitle" idx="2"/>
          </p:nvPr>
        </p:nvSpPr>
        <p:spPr>
          <a:xfrm>
            <a:off x="6240931" y="1419404"/>
            <a:ext cx="2189794" cy="63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sz="1800" b="1">
                <a:latin typeface="Times New Roman"/>
                <a:ea typeface="Times New Roman"/>
                <a:cs typeface="Times New Roman"/>
                <a:sym typeface="Times New Roman"/>
              </a:rPr>
              <a:t>Môi trường Carla</a:t>
            </a:r>
            <a:endParaRPr sz="1800" b="1">
              <a:latin typeface="Times New Roman"/>
              <a:ea typeface="Times New Roman"/>
              <a:cs typeface="Times New Roman"/>
              <a:sym typeface="Times New Roman"/>
            </a:endParaRPr>
          </a:p>
        </p:txBody>
      </p:sp>
      <p:sp>
        <p:nvSpPr>
          <p:cNvPr id="570" name="Google Shape;570;p2"/>
          <p:cNvSpPr txBox="1">
            <a:spLocks noGrp="1"/>
          </p:cNvSpPr>
          <p:nvPr>
            <p:ph type="subTitle" idx="3"/>
          </p:nvPr>
        </p:nvSpPr>
        <p:spPr>
          <a:xfrm>
            <a:off x="1500077" y="2082239"/>
            <a:ext cx="2587800" cy="63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Đưa ra vấn đề cơ bản cho xe tự lái và hướng giải quyết</a:t>
            </a:r>
            <a:endParaRPr>
              <a:latin typeface="Times New Roman"/>
              <a:ea typeface="Times New Roman"/>
              <a:cs typeface="Times New Roman"/>
              <a:sym typeface="Times New Roman"/>
            </a:endParaRPr>
          </a:p>
        </p:txBody>
      </p:sp>
      <p:sp>
        <p:nvSpPr>
          <p:cNvPr id="571" name="Google Shape;571;p2"/>
          <p:cNvSpPr txBox="1">
            <a:spLocks noGrp="1"/>
          </p:cNvSpPr>
          <p:nvPr>
            <p:ph type="subTitle" idx="4"/>
          </p:nvPr>
        </p:nvSpPr>
        <p:spPr>
          <a:xfrm>
            <a:off x="5072030" y="2084832"/>
            <a:ext cx="2587800" cy="63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Giới thiệu về môi trường giả lập Carla</a:t>
            </a:r>
            <a:endParaRPr>
              <a:latin typeface="Times New Roman"/>
              <a:ea typeface="Times New Roman"/>
              <a:cs typeface="Times New Roman"/>
              <a:sym typeface="Times New Roman"/>
            </a:endParaRPr>
          </a:p>
        </p:txBody>
      </p:sp>
      <p:sp>
        <p:nvSpPr>
          <p:cNvPr id="572" name="Google Shape;572;p2"/>
          <p:cNvSpPr txBox="1">
            <a:spLocks noGrp="1"/>
          </p:cNvSpPr>
          <p:nvPr>
            <p:ph type="subTitle" idx="5"/>
          </p:nvPr>
        </p:nvSpPr>
        <p:spPr>
          <a:xfrm>
            <a:off x="1489967" y="3183130"/>
            <a:ext cx="1417200" cy="63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sz="1800" b="1">
                <a:latin typeface="Times New Roman"/>
                <a:ea typeface="Times New Roman"/>
                <a:cs typeface="Times New Roman"/>
                <a:sym typeface="Times New Roman"/>
              </a:rPr>
              <a:t>Thuật toán</a:t>
            </a:r>
            <a:endParaRPr sz="1800" b="1">
              <a:latin typeface="Times New Roman"/>
              <a:ea typeface="Times New Roman"/>
              <a:cs typeface="Times New Roman"/>
              <a:sym typeface="Times New Roman"/>
            </a:endParaRPr>
          </a:p>
        </p:txBody>
      </p:sp>
      <p:sp>
        <p:nvSpPr>
          <p:cNvPr id="573" name="Google Shape;573;p2"/>
          <p:cNvSpPr txBox="1">
            <a:spLocks noGrp="1"/>
          </p:cNvSpPr>
          <p:nvPr>
            <p:ph type="subTitle" idx="6"/>
          </p:nvPr>
        </p:nvSpPr>
        <p:spPr>
          <a:xfrm>
            <a:off x="3469887" y="3818952"/>
            <a:ext cx="2587800" cy="63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Q</a:t>
            </a:r>
            <a:r>
              <a:rPr lang="en-US" sz="1400">
                <a:latin typeface="Times New Roman"/>
                <a:ea typeface="Times New Roman"/>
                <a:cs typeface="Times New Roman"/>
                <a:sym typeface="Times New Roman"/>
              </a:rPr>
              <a:t>uá trình training và tối ưu thuật toán</a:t>
            </a:r>
            <a:endParaRPr>
              <a:latin typeface="Times New Roman"/>
              <a:ea typeface="Times New Roman"/>
              <a:cs typeface="Times New Roman"/>
              <a:sym typeface="Times New Roman"/>
            </a:endParaRPr>
          </a:p>
        </p:txBody>
      </p:sp>
      <p:sp>
        <p:nvSpPr>
          <p:cNvPr id="574" name="Google Shape;574;p2"/>
          <p:cNvSpPr txBox="1">
            <a:spLocks noGrp="1"/>
          </p:cNvSpPr>
          <p:nvPr>
            <p:ph type="subTitle" idx="7"/>
          </p:nvPr>
        </p:nvSpPr>
        <p:spPr>
          <a:xfrm>
            <a:off x="318048" y="3828909"/>
            <a:ext cx="2587800" cy="63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a:latin typeface="Times New Roman"/>
                <a:ea typeface="Times New Roman"/>
                <a:cs typeface="Times New Roman"/>
                <a:sym typeface="Times New Roman"/>
              </a:rPr>
              <a:t>G</a:t>
            </a:r>
            <a:r>
              <a:rPr lang="en-US" sz="1400">
                <a:latin typeface="Times New Roman"/>
                <a:ea typeface="Times New Roman"/>
                <a:cs typeface="Times New Roman"/>
                <a:sym typeface="Times New Roman"/>
              </a:rPr>
              <a:t>iới thiệu về thuật toán Proximal policy optimization</a:t>
            </a:r>
            <a:endParaRPr>
              <a:latin typeface="Times New Roman"/>
              <a:ea typeface="Times New Roman"/>
              <a:cs typeface="Times New Roman"/>
              <a:sym typeface="Times New Roman"/>
            </a:endParaRPr>
          </a:p>
        </p:txBody>
      </p:sp>
      <p:sp>
        <p:nvSpPr>
          <p:cNvPr id="575" name="Google Shape;575;p2"/>
          <p:cNvSpPr txBox="1">
            <a:spLocks noGrp="1"/>
          </p:cNvSpPr>
          <p:nvPr>
            <p:ph type="subTitle" idx="8"/>
          </p:nvPr>
        </p:nvSpPr>
        <p:spPr>
          <a:xfrm>
            <a:off x="4642810" y="3177122"/>
            <a:ext cx="1417200" cy="638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US" sz="1800" b="1">
                <a:latin typeface="Times New Roman"/>
                <a:ea typeface="Times New Roman"/>
                <a:cs typeface="Times New Roman"/>
                <a:sym typeface="Times New Roman"/>
              </a:rPr>
              <a:t>Training</a:t>
            </a:r>
            <a:endParaRPr sz="1800" b="1">
              <a:latin typeface="Times New Roman"/>
              <a:ea typeface="Times New Roman"/>
              <a:cs typeface="Times New Roman"/>
              <a:sym typeface="Times New Roman"/>
            </a:endParaRPr>
          </a:p>
        </p:txBody>
      </p:sp>
      <p:sp>
        <p:nvSpPr>
          <p:cNvPr id="576" name="Google Shape;576;p2"/>
          <p:cNvSpPr txBox="1">
            <a:spLocks noGrp="1"/>
          </p:cNvSpPr>
          <p:nvPr>
            <p:ph type="title" idx="9"/>
          </p:nvPr>
        </p:nvSpPr>
        <p:spPr>
          <a:xfrm>
            <a:off x="1495488" y="1419400"/>
            <a:ext cx="1104900" cy="65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US">
                <a:latin typeface="Times New Roman"/>
                <a:ea typeface="Times New Roman"/>
                <a:cs typeface="Times New Roman"/>
                <a:sym typeface="Times New Roman"/>
              </a:rPr>
              <a:t>01</a:t>
            </a:r>
            <a:endParaRPr>
              <a:latin typeface="Times New Roman"/>
              <a:ea typeface="Times New Roman"/>
              <a:cs typeface="Times New Roman"/>
              <a:sym typeface="Times New Roman"/>
            </a:endParaRPr>
          </a:p>
        </p:txBody>
      </p:sp>
      <p:sp>
        <p:nvSpPr>
          <p:cNvPr id="577" name="Google Shape;577;p2"/>
          <p:cNvSpPr txBox="1">
            <a:spLocks noGrp="1"/>
          </p:cNvSpPr>
          <p:nvPr>
            <p:ph type="title" idx="13"/>
          </p:nvPr>
        </p:nvSpPr>
        <p:spPr>
          <a:xfrm>
            <a:off x="313459" y="3183120"/>
            <a:ext cx="1104900" cy="65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US">
                <a:latin typeface="Times New Roman"/>
                <a:ea typeface="Times New Roman"/>
                <a:cs typeface="Times New Roman"/>
                <a:sym typeface="Times New Roman"/>
              </a:rPr>
              <a:t>03</a:t>
            </a:r>
            <a:endParaRPr>
              <a:latin typeface="Times New Roman"/>
              <a:ea typeface="Times New Roman"/>
              <a:cs typeface="Times New Roman"/>
              <a:sym typeface="Times New Roman"/>
            </a:endParaRPr>
          </a:p>
        </p:txBody>
      </p:sp>
      <p:sp>
        <p:nvSpPr>
          <p:cNvPr id="578" name="Google Shape;578;p2"/>
          <p:cNvSpPr txBox="1">
            <a:spLocks noGrp="1"/>
          </p:cNvSpPr>
          <p:nvPr>
            <p:ph type="title" idx="14"/>
          </p:nvPr>
        </p:nvSpPr>
        <p:spPr>
          <a:xfrm>
            <a:off x="5069200" y="1419400"/>
            <a:ext cx="1104900" cy="65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US">
                <a:latin typeface="Times New Roman"/>
                <a:ea typeface="Times New Roman"/>
                <a:cs typeface="Times New Roman"/>
                <a:sym typeface="Times New Roman"/>
              </a:rPr>
              <a:t>02</a:t>
            </a:r>
            <a:endParaRPr>
              <a:latin typeface="Times New Roman"/>
              <a:ea typeface="Times New Roman"/>
              <a:cs typeface="Times New Roman"/>
              <a:sym typeface="Times New Roman"/>
            </a:endParaRPr>
          </a:p>
        </p:txBody>
      </p:sp>
      <p:sp>
        <p:nvSpPr>
          <p:cNvPr id="579" name="Google Shape;579;p2"/>
          <p:cNvSpPr txBox="1">
            <a:spLocks noGrp="1"/>
          </p:cNvSpPr>
          <p:nvPr>
            <p:ph type="title" idx="15"/>
          </p:nvPr>
        </p:nvSpPr>
        <p:spPr>
          <a:xfrm>
            <a:off x="3467057" y="3177112"/>
            <a:ext cx="1104900" cy="650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2000"/>
              <a:buNone/>
            </a:pPr>
            <a:r>
              <a:rPr lang="en-US">
                <a:latin typeface="Times New Roman"/>
                <a:ea typeface="Times New Roman"/>
                <a:cs typeface="Times New Roman"/>
                <a:sym typeface="Times New Roman"/>
              </a:rPr>
              <a:t>04</a:t>
            </a:r>
            <a:endParaRPr>
              <a:latin typeface="Times New Roman"/>
              <a:ea typeface="Times New Roman"/>
              <a:cs typeface="Times New Roman"/>
              <a:sym typeface="Times New Roman"/>
            </a:endParaRPr>
          </a:p>
        </p:txBody>
      </p:sp>
      <p:grpSp>
        <p:nvGrpSpPr>
          <p:cNvPr id="580" name="Google Shape;580;p2"/>
          <p:cNvGrpSpPr/>
          <p:nvPr/>
        </p:nvGrpSpPr>
        <p:grpSpPr>
          <a:xfrm>
            <a:off x="6269751" y="3165108"/>
            <a:ext cx="1104972" cy="650715"/>
            <a:chOff x="1506675" y="1426838"/>
            <a:chExt cx="1097400" cy="644400"/>
          </a:xfrm>
        </p:grpSpPr>
        <p:sp>
          <p:nvSpPr>
            <p:cNvPr id="581" name="Google Shape;581;p2"/>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582" name="Google Shape;582;p2"/>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grpSp>
      <p:sp>
        <p:nvSpPr>
          <p:cNvPr id="583" name="Google Shape;583;p2"/>
          <p:cNvSpPr txBox="1"/>
          <p:nvPr/>
        </p:nvSpPr>
        <p:spPr>
          <a:xfrm>
            <a:off x="6272610" y="3812945"/>
            <a:ext cx="2587800" cy="63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Ubuntu"/>
              <a:buNone/>
            </a:pPr>
            <a:r>
              <a:rPr lang="en-US" sz="1400" b="0" i="0" u="none" strike="noStrike" cap="none">
                <a:solidFill>
                  <a:srgbClr val="FFFFFF"/>
                </a:solidFill>
                <a:latin typeface="Times New Roman"/>
                <a:ea typeface="Times New Roman"/>
                <a:cs typeface="Times New Roman"/>
                <a:sym typeface="Times New Roman"/>
              </a:rPr>
              <a:t>Trình bày kết quả và nhận xét</a:t>
            </a:r>
            <a:endParaRPr sz="1400" b="0" i="0" u="none" strike="noStrike" cap="none">
              <a:solidFill>
                <a:srgbClr val="FFFFFF"/>
              </a:solidFill>
              <a:latin typeface="Times New Roman"/>
              <a:ea typeface="Times New Roman"/>
              <a:cs typeface="Times New Roman"/>
              <a:sym typeface="Times New Roman"/>
            </a:endParaRPr>
          </a:p>
        </p:txBody>
      </p:sp>
      <p:sp>
        <p:nvSpPr>
          <p:cNvPr id="584" name="Google Shape;584;p2"/>
          <p:cNvSpPr txBox="1"/>
          <p:nvPr/>
        </p:nvSpPr>
        <p:spPr>
          <a:xfrm>
            <a:off x="7445533" y="3171115"/>
            <a:ext cx="1417200" cy="63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accent1"/>
              </a:buClr>
              <a:buSzPts val="1400"/>
              <a:buFont typeface="Ubuntu"/>
              <a:buNone/>
            </a:pPr>
            <a:r>
              <a:rPr lang="en-US" sz="1800" b="1" i="0" u="none" strike="noStrike" cap="none">
                <a:solidFill>
                  <a:srgbClr val="FFFFFF"/>
                </a:solidFill>
                <a:latin typeface="Times New Roman"/>
                <a:ea typeface="Times New Roman"/>
                <a:cs typeface="Times New Roman"/>
                <a:sym typeface="Times New Roman"/>
              </a:rPr>
              <a:t>Kết quả</a:t>
            </a:r>
            <a:endParaRPr sz="1800" b="1" i="0" u="none" strike="noStrike" cap="none">
              <a:solidFill>
                <a:srgbClr val="FFFFFF"/>
              </a:solidFill>
              <a:latin typeface="Times New Roman"/>
              <a:ea typeface="Times New Roman"/>
              <a:cs typeface="Times New Roman"/>
              <a:sym typeface="Times New Roman"/>
            </a:endParaRPr>
          </a:p>
        </p:txBody>
      </p:sp>
      <p:sp>
        <p:nvSpPr>
          <p:cNvPr id="585" name="Google Shape;585;p2"/>
          <p:cNvSpPr txBox="1"/>
          <p:nvPr/>
        </p:nvSpPr>
        <p:spPr>
          <a:xfrm>
            <a:off x="6269780" y="3171105"/>
            <a:ext cx="1104900" cy="650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0"/>
              <a:buFont typeface="Krona One"/>
              <a:buNone/>
            </a:pPr>
            <a:r>
              <a:rPr lang="en-US" sz="3600" b="0" i="0" u="none" strike="noStrike" cap="none">
                <a:solidFill>
                  <a:schemeClr val="accent4"/>
                </a:solidFill>
                <a:latin typeface="Times New Roman"/>
                <a:ea typeface="Times New Roman"/>
                <a:cs typeface="Times New Roman"/>
                <a:sym typeface="Times New Roman"/>
              </a:rPr>
              <a:t>05</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pic>
        <p:nvPicPr>
          <p:cNvPr id="5" name="Picture 4">
            <a:extLst>
              <a:ext uri="{FF2B5EF4-FFF2-40B4-BE49-F238E27FC236}">
                <a16:creationId xmlns:a16="http://schemas.microsoft.com/office/drawing/2014/main" id="{A5C1063A-604A-4747-8A01-6F8F489DA8D3}"/>
              </a:ext>
            </a:extLst>
          </p:cNvPr>
          <p:cNvPicPr>
            <a:picLocks noChangeAspect="1"/>
          </p:cNvPicPr>
          <p:nvPr/>
        </p:nvPicPr>
        <p:blipFill>
          <a:blip r:embed="rId3"/>
          <a:stretch>
            <a:fillRect/>
          </a:stretch>
        </p:blipFill>
        <p:spPr>
          <a:xfrm>
            <a:off x="1169016" y="1791553"/>
            <a:ext cx="6915150" cy="2133600"/>
          </a:xfrm>
          <a:prstGeom prst="rect">
            <a:avLst/>
          </a:prstGeom>
        </p:spPr>
      </p:pic>
      <p:sp>
        <p:nvSpPr>
          <p:cNvPr id="7" name="Title 6">
            <a:extLst>
              <a:ext uri="{FF2B5EF4-FFF2-40B4-BE49-F238E27FC236}">
                <a16:creationId xmlns:a16="http://schemas.microsoft.com/office/drawing/2014/main" id="{68F3ABE3-662A-4802-90C6-7CE8C0FE0FD2}"/>
              </a:ext>
            </a:extLst>
          </p:cNvPr>
          <p:cNvSpPr>
            <a:spLocks noGrp="1"/>
          </p:cNvSpPr>
          <p:nvPr>
            <p:ph type="title"/>
          </p:nvPr>
        </p:nvSpPr>
        <p:spPr>
          <a:xfrm>
            <a:off x="551027" y="0"/>
            <a:ext cx="7714800" cy="1458600"/>
          </a:xfrm>
        </p:spPr>
        <p:txBody>
          <a:bodyPr/>
          <a:lstStyle/>
          <a:p>
            <a:r>
              <a:rPr lang="en-US" sz="2800" dirty="0" err="1">
                <a:latin typeface="Times New Roman" panose="02020603050405020304" pitchFamily="18" charset="0"/>
                <a:cs typeface="Times New Roman" panose="02020603050405020304" pitchFamily="18" charset="0"/>
              </a:rPr>
              <a:t>Bảng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kết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131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pic>
        <p:nvPicPr>
          <p:cNvPr id="1226" name="Google Shape;1226;p16"/>
          <p:cNvPicPr preferRelativeResize="0"/>
          <p:nvPr/>
        </p:nvPicPr>
        <p:blipFill rotWithShape="1">
          <a:blip r:embed="rId3">
            <a:alphaModFix/>
          </a:blip>
          <a:srcRect/>
          <a:stretch/>
        </p:blipFill>
        <p:spPr>
          <a:xfrm>
            <a:off x="738107" y="1879598"/>
            <a:ext cx="3981676" cy="2595419"/>
          </a:xfrm>
          <a:prstGeom prst="rect">
            <a:avLst/>
          </a:prstGeom>
          <a:noFill/>
          <a:ln>
            <a:noFill/>
          </a:ln>
        </p:spPr>
      </p:pic>
      <p:pic>
        <p:nvPicPr>
          <p:cNvPr id="1227" name="Google Shape;1227;p16"/>
          <p:cNvPicPr preferRelativeResize="0"/>
          <p:nvPr/>
        </p:nvPicPr>
        <p:blipFill rotWithShape="1">
          <a:blip r:embed="rId4">
            <a:alphaModFix/>
          </a:blip>
          <a:srcRect/>
          <a:stretch/>
        </p:blipFill>
        <p:spPr>
          <a:xfrm>
            <a:off x="4719783" y="1879598"/>
            <a:ext cx="3686112" cy="2595419"/>
          </a:xfrm>
          <a:prstGeom prst="rect">
            <a:avLst/>
          </a:prstGeom>
          <a:noFill/>
          <a:ln>
            <a:noFill/>
          </a:ln>
        </p:spPr>
      </p:pic>
      <p:sp>
        <p:nvSpPr>
          <p:cNvPr id="1228" name="Google Shape;1228;p16"/>
          <p:cNvSpPr txBox="1">
            <a:spLocks noGrp="1"/>
          </p:cNvSpPr>
          <p:nvPr>
            <p:ph type="title"/>
          </p:nvPr>
        </p:nvSpPr>
        <p:spPr>
          <a:xfrm>
            <a:off x="688395" y="838306"/>
            <a:ext cx="7717500" cy="57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400"/>
              <a:buNone/>
            </a:pPr>
            <a:r>
              <a:rPr lang="en-US" sz="2400" dirty="0">
                <a:latin typeface="Times New Roman"/>
                <a:ea typeface="Times New Roman"/>
                <a:cs typeface="Times New Roman"/>
                <a:sym typeface="Times New Roman"/>
              </a:rPr>
              <a:t>Video </a:t>
            </a:r>
            <a:r>
              <a:rPr lang="en-US" sz="2400" dirty="0" err="1">
                <a:latin typeface="Times New Roman"/>
                <a:ea typeface="Times New Roman"/>
                <a:cs typeface="Times New Roman"/>
                <a:sym typeface="Times New Roman"/>
              </a:rPr>
              <a:t>kết</a:t>
            </a:r>
            <a:r>
              <a:rPr lang="en-US" sz="2400" dirty="0">
                <a:latin typeface="Times New Roman"/>
                <a:ea typeface="Times New Roman"/>
                <a:cs typeface="Times New Roman"/>
                <a:sym typeface="Times New Roman"/>
              </a:rPr>
              <a:t> </a:t>
            </a:r>
            <a:r>
              <a:rPr lang="en-US" sz="2400" dirty="0" err="1">
                <a:latin typeface="Times New Roman"/>
                <a:ea typeface="Times New Roman"/>
                <a:cs typeface="Times New Roman"/>
                <a:sym typeface="Times New Roman"/>
              </a:rPr>
              <a:t>quả</a:t>
            </a:r>
            <a:endParaRPr sz="2400" dirty="0">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6"/>
                                        </p:tgtEl>
                                        <p:attrNameLst>
                                          <p:attrName>style.visibility</p:attrName>
                                        </p:attrNameLst>
                                      </p:cBhvr>
                                      <p:to>
                                        <p:strVal val="visible"/>
                                      </p:to>
                                    </p:set>
                                    <p:animEffect transition="in" filter="fade">
                                      <p:cBhvr>
                                        <p:cTn id="7" dur="5000"/>
                                        <p:tgtEl>
                                          <p:spTgt spid="12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7"/>
                                        </p:tgtEl>
                                        <p:attrNameLst>
                                          <p:attrName>style.visibility</p:attrName>
                                        </p:attrNameLst>
                                      </p:cBhvr>
                                      <p:to>
                                        <p:strVal val="visible"/>
                                      </p:to>
                                    </p:set>
                                    <p:animEffect transition="in" filter="fade">
                                      <p:cBhvr>
                                        <p:cTn id="12" dur="5000"/>
                                        <p:tgtEl>
                                          <p:spTgt spid="1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grpSp>
        <p:nvGrpSpPr>
          <p:cNvPr id="1233" name="Google Shape;1233;p25"/>
          <p:cNvGrpSpPr/>
          <p:nvPr/>
        </p:nvGrpSpPr>
        <p:grpSpPr>
          <a:xfrm>
            <a:off x="5888474" y="516082"/>
            <a:ext cx="3254780" cy="4312949"/>
            <a:chOff x="6379286" y="552033"/>
            <a:chExt cx="2530146" cy="3352728"/>
          </a:xfrm>
        </p:grpSpPr>
        <p:sp>
          <p:nvSpPr>
            <p:cNvPr id="1234" name="Google Shape;1234;p25"/>
            <p:cNvSpPr/>
            <p:nvPr/>
          </p:nvSpPr>
          <p:spPr>
            <a:xfrm>
              <a:off x="6379286" y="1090241"/>
              <a:ext cx="1802731" cy="1653186"/>
            </a:xfrm>
            <a:custGeom>
              <a:avLst/>
              <a:gdLst/>
              <a:ahLst/>
              <a:cxnLst/>
              <a:rect l="l" t="t" r="r" b="b"/>
              <a:pathLst>
                <a:path w="9680" h="8877" extrusionOk="0">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44" y="7115"/>
                    <a:pt x="506" y="7941"/>
                    <a:pt x="1176" y="8402"/>
                  </a:cubicBezTo>
                  <a:cubicBezTo>
                    <a:pt x="1855" y="8877"/>
                    <a:pt x="1899" y="8842"/>
                    <a:pt x="2037" y="8842"/>
                  </a:cubicBezTo>
                  <a:cubicBezTo>
                    <a:pt x="2174" y="8850"/>
                    <a:pt x="2463" y="8588"/>
                    <a:pt x="2477" y="8482"/>
                  </a:cubicBezTo>
                  <a:cubicBezTo>
                    <a:pt x="2485" y="8393"/>
                    <a:pt x="2139" y="7715"/>
                    <a:pt x="2139" y="7715"/>
                  </a:cubicBezTo>
                  <a:lnTo>
                    <a:pt x="1402" y="6357"/>
                  </a:lnTo>
                  <a:lnTo>
                    <a:pt x="2131" y="5411"/>
                  </a:lnTo>
                  <a:cubicBezTo>
                    <a:pt x="2131" y="5411"/>
                    <a:pt x="2303" y="6943"/>
                    <a:pt x="2844" y="7404"/>
                  </a:cubicBezTo>
                  <a:cubicBezTo>
                    <a:pt x="3373" y="7875"/>
                    <a:pt x="4096" y="7976"/>
                    <a:pt x="4096" y="7976"/>
                  </a:cubicBezTo>
                  <a:cubicBezTo>
                    <a:pt x="4096" y="7976"/>
                    <a:pt x="4464" y="7772"/>
                    <a:pt x="4745" y="7435"/>
                  </a:cubicBezTo>
                  <a:cubicBezTo>
                    <a:pt x="5019" y="7102"/>
                    <a:pt x="5099" y="7000"/>
                    <a:pt x="5099" y="7000"/>
                  </a:cubicBezTo>
                  <a:cubicBezTo>
                    <a:pt x="5099" y="7000"/>
                    <a:pt x="5374" y="6906"/>
                    <a:pt x="5720" y="6689"/>
                  </a:cubicBezTo>
                  <a:cubicBezTo>
                    <a:pt x="6054" y="6458"/>
                    <a:pt x="6089" y="5961"/>
                    <a:pt x="6089" y="5961"/>
                  </a:cubicBezTo>
                  <a:cubicBezTo>
                    <a:pt x="6089" y="5961"/>
                    <a:pt x="7265" y="5468"/>
                    <a:pt x="8264" y="4594"/>
                  </a:cubicBezTo>
                  <a:cubicBezTo>
                    <a:pt x="9267" y="3706"/>
                    <a:pt x="9680" y="3223"/>
                    <a:pt x="9680" y="3223"/>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25"/>
            <p:cNvSpPr/>
            <p:nvPr/>
          </p:nvSpPr>
          <p:spPr>
            <a:xfrm>
              <a:off x="6379286" y="1090241"/>
              <a:ext cx="1603648" cy="1294688"/>
            </a:xfrm>
            <a:custGeom>
              <a:avLst/>
              <a:gdLst/>
              <a:ahLst/>
              <a:cxnLst/>
              <a:rect l="l" t="t" r="r" b="b"/>
              <a:pathLst>
                <a:path w="8611" h="6952" extrusionOk="0">
                  <a:moveTo>
                    <a:pt x="8299" y="1"/>
                  </a:moveTo>
                  <a:lnTo>
                    <a:pt x="3075" y="1762"/>
                  </a:lnTo>
                  <a:cubicBezTo>
                    <a:pt x="3075" y="1762"/>
                    <a:pt x="1922" y="2153"/>
                    <a:pt x="1704" y="2682"/>
                  </a:cubicBezTo>
                  <a:cubicBezTo>
                    <a:pt x="1496" y="3209"/>
                    <a:pt x="1002" y="4456"/>
                    <a:pt x="656" y="4950"/>
                  </a:cubicBezTo>
                  <a:cubicBezTo>
                    <a:pt x="324" y="5446"/>
                    <a:pt x="0" y="6791"/>
                    <a:pt x="21" y="6951"/>
                  </a:cubicBezTo>
                  <a:cubicBezTo>
                    <a:pt x="93" y="6437"/>
                    <a:pt x="554" y="5802"/>
                    <a:pt x="838" y="5224"/>
                  </a:cubicBezTo>
                  <a:cubicBezTo>
                    <a:pt x="1127" y="4661"/>
                    <a:pt x="1784" y="3742"/>
                    <a:pt x="2086" y="3121"/>
                  </a:cubicBezTo>
                  <a:cubicBezTo>
                    <a:pt x="2383" y="2500"/>
                    <a:pt x="8610" y="738"/>
                    <a:pt x="8610" y="738"/>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25"/>
            <p:cNvSpPr/>
            <p:nvPr/>
          </p:nvSpPr>
          <p:spPr>
            <a:xfrm>
              <a:off x="6775959" y="1997002"/>
              <a:ext cx="574527" cy="578624"/>
            </a:xfrm>
            <a:custGeom>
              <a:avLst/>
              <a:gdLst/>
              <a:ahLst/>
              <a:cxnLst/>
              <a:rect l="l" t="t" r="r" b="b"/>
              <a:pathLst>
                <a:path w="3085" h="3107" extrusionOk="0">
                  <a:moveTo>
                    <a:pt x="1" y="542"/>
                  </a:moveTo>
                  <a:cubicBezTo>
                    <a:pt x="1" y="542"/>
                    <a:pt x="173" y="2074"/>
                    <a:pt x="714" y="2535"/>
                  </a:cubicBezTo>
                  <a:cubicBezTo>
                    <a:pt x="1243" y="3006"/>
                    <a:pt x="1966" y="3107"/>
                    <a:pt x="1966" y="3107"/>
                  </a:cubicBezTo>
                  <a:cubicBezTo>
                    <a:pt x="1966" y="3107"/>
                    <a:pt x="2334" y="2903"/>
                    <a:pt x="2615" y="2566"/>
                  </a:cubicBezTo>
                  <a:cubicBezTo>
                    <a:pt x="2889" y="2233"/>
                    <a:pt x="2969" y="2131"/>
                    <a:pt x="2969" y="2131"/>
                  </a:cubicBezTo>
                  <a:cubicBezTo>
                    <a:pt x="2969" y="2131"/>
                    <a:pt x="3084" y="1199"/>
                    <a:pt x="2508" y="635"/>
                  </a:cubicBezTo>
                  <a:cubicBezTo>
                    <a:pt x="1935" y="81"/>
                    <a:pt x="1496" y="1"/>
                    <a:pt x="1496" y="1"/>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25"/>
            <p:cNvSpPr/>
            <p:nvPr/>
          </p:nvSpPr>
          <p:spPr>
            <a:xfrm>
              <a:off x="6885090" y="2198504"/>
              <a:ext cx="531694" cy="302069"/>
            </a:xfrm>
            <a:custGeom>
              <a:avLst/>
              <a:gdLst/>
              <a:ahLst/>
              <a:cxnLst/>
              <a:rect l="l" t="t" r="r" b="b"/>
              <a:pathLst>
                <a:path w="2855" h="1622" extrusionOk="0">
                  <a:moveTo>
                    <a:pt x="0" y="1324"/>
                  </a:moveTo>
                  <a:cubicBezTo>
                    <a:pt x="36" y="1369"/>
                    <a:pt x="80" y="1418"/>
                    <a:pt x="128" y="1453"/>
                  </a:cubicBezTo>
                  <a:cubicBezTo>
                    <a:pt x="195" y="1519"/>
                    <a:pt x="267" y="1577"/>
                    <a:pt x="347" y="1621"/>
                  </a:cubicBezTo>
                  <a:cubicBezTo>
                    <a:pt x="484" y="1533"/>
                    <a:pt x="670" y="1426"/>
                    <a:pt x="874" y="1324"/>
                  </a:cubicBezTo>
                  <a:cubicBezTo>
                    <a:pt x="1416" y="1035"/>
                    <a:pt x="2854" y="1"/>
                    <a:pt x="2854" y="1"/>
                  </a:cubicBezTo>
                  <a:cubicBezTo>
                    <a:pt x="2854" y="1"/>
                    <a:pt x="785" y="738"/>
                    <a:pt x="657" y="783"/>
                  </a:cubicBezTo>
                  <a:cubicBezTo>
                    <a:pt x="586" y="805"/>
                    <a:pt x="218" y="1058"/>
                    <a:pt x="0" y="1324"/>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25"/>
            <p:cNvSpPr/>
            <p:nvPr/>
          </p:nvSpPr>
          <p:spPr>
            <a:xfrm>
              <a:off x="6688244" y="2415277"/>
              <a:ext cx="1065622" cy="827617"/>
            </a:xfrm>
            <a:custGeom>
              <a:avLst/>
              <a:gdLst/>
              <a:ahLst/>
              <a:cxnLst/>
              <a:rect l="l" t="t" r="r" b="b"/>
              <a:pathLst>
                <a:path w="5722" h="4444" extrusionOk="0">
                  <a:moveTo>
                    <a:pt x="595" y="999"/>
                  </a:moveTo>
                  <a:cubicBezTo>
                    <a:pt x="595" y="999"/>
                    <a:pt x="1" y="2002"/>
                    <a:pt x="759" y="2579"/>
                  </a:cubicBezTo>
                  <a:cubicBezTo>
                    <a:pt x="1531" y="3151"/>
                    <a:pt x="3268" y="4328"/>
                    <a:pt x="3889" y="4372"/>
                  </a:cubicBezTo>
                  <a:cubicBezTo>
                    <a:pt x="5030" y="4443"/>
                    <a:pt x="5722" y="3294"/>
                    <a:pt x="5122" y="2313"/>
                  </a:cubicBezTo>
                  <a:cubicBezTo>
                    <a:pt x="4790" y="1793"/>
                    <a:pt x="2934" y="803"/>
                    <a:pt x="2069" y="404"/>
                  </a:cubicBezTo>
                  <a:cubicBezTo>
                    <a:pt x="1208" y="0"/>
                    <a:pt x="595" y="999"/>
                    <a:pt x="595" y="999"/>
                  </a:cubicBezTo>
                  <a:close/>
                  <a:moveTo>
                    <a:pt x="1172" y="1345"/>
                  </a:moveTo>
                  <a:cubicBezTo>
                    <a:pt x="1150" y="1393"/>
                    <a:pt x="964" y="1807"/>
                    <a:pt x="1244" y="1762"/>
                  </a:cubicBezTo>
                  <a:cubicBezTo>
                    <a:pt x="1461" y="1727"/>
                    <a:pt x="1634" y="1416"/>
                    <a:pt x="1563" y="1221"/>
                  </a:cubicBezTo>
                  <a:cubicBezTo>
                    <a:pt x="1474" y="941"/>
                    <a:pt x="1208" y="1301"/>
                    <a:pt x="1172" y="1345"/>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25"/>
            <p:cNvSpPr/>
            <p:nvPr/>
          </p:nvSpPr>
          <p:spPr>
            <a:xfrm>
              <a:off x="6898126" y="2554020"/>
              <a:ext cx="814395" cy="663174"/>
            </a:xfrm>
            <a:custGeom>
              <a:avLst/>
              <a:gdLst/>
              <a:ahLst/>
              <a:cxnLst/>
              <a:rect l="l" t="t" r="r" b="b"/>
              <a:pathLst>
                <a:path w="4373" h="3561" extrusionOk="0">
                  <a:moveTo>
                    <a:pt x="543" y="902"/>
                  </a:moveTo>
                  <a:cubicBezTo>
                    <a:pt x="543" y="902"/>
                    <a:pt x="1" y="1799"/>
                    <a:pt x="551" y="2238"/>
                  </a:cubicBezTo>
                  <a:cubicBezTo>
                    <a:pt x="1115" y="2672"/>
                    <a:pt x="2385" y="3561"/>
                    <a:pt x="2854" y="3547"/>
                  </a:cubicBezTo>
                  <a:cubicBezTo>
                    <a:pt x="3751" y="3524"/>
                    <a:pt x="4372" y="2491"/>
                    <a:pt x="3973" y="1705"/>
                  </a:cubicBezTo>
                  <a:cubicBezTo>
                    <a:pt x="3751" y="1279"/>
                    <a:pt x="2371" y="564"/>
                    <a:pt x="1727" y="281"/>
                  </a:cubicBezTo>
                  <a:cubicBezTo>
                    <a:pt x="1084" y="1"/>
                    <a:pt x="543" y="902"/>
                    <a:pt x="543" y="902"/>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25"/>
            <p:cNvSpPr/>
            <p:nvPr/>
          </p:nvSpPr>
          <p:spPr>
            <a:xfrm>
              <a:off x="6898126" y="2721814"/>
              <a:ext cx="726865" cy="495378"/>
            </a:xfrm>
            <a:custGeom>
              <a:avLst/>
              <a:gdLst/>
              <a:ahLst/>
              <a:cxnLst/>
              <a:rect l="l" t="t" r="r" b="b"/>
              <a:pathLst>
                <a:path w="3903" h="2660" extrusionOk="0">
                  <a:moveTo>
                    <a:pt x="543" y="1"/>
                  </a:moveTo>
                  <a:cubicBezTo>
                    <a:pt x="543" y="1"/>
                    <a:pt x="1" y="898"/>
                    <a:pt x="551" y="1337"/>
                  </a:cubicBezTo>
                  <a:cubicBezTo>
                    <a:pt x="1115" y="1771"/>
                    <a:pt x="2385" y="2660"/>
                    <a:pt x="2854" y="2646"/>
                  </a:cubicBezTo>
                  <a:cubicBezTo>
                    <a:pt x="3303" y="2637"/>
                    <a:pt x="3685" y="2371"/>
                    <a:pt x="3903" y="2016"/>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25"/>
            <p:cNvSpPr/>
            <p:nvPr/>
          </p:nvSpPr>
          <p:spPr>
            <a:xfrm>
              <a:off x="6992359" y="2644156"/>
              <a:ext cx="245082" cy="313429"/>
            </a:xfrm>
            <a:custGeom>
              <a:avLst/>
              <a:gdLst/>
              <a:ahLst/>
              <a:cxnLst/>
              <a:rect l="l" t="t" r="r" b="b"/>
              <a:pathLst>
                <a:path w="1316" h="1683" extrusionOk="0">
                  <a:moveTo>
                    <a:pt x="369" y="613"/>
                  </a:moveTo>
                  <a:cubicBezTo>
                    <a:pt x="369" y="613"/>
                    <a:pt x="1" y="1235"/>
                    <a:pt x="81" y="1350"/>
                  </a:cubicBezTo>
                  <a:cubicBezTo>
                    <a:pt x="160" y="1475"/>
                    <a:pt x="378" y="1682"/>
                    <a:pt x="529" y="1567"/>
                  </a:cubicBezTo>
                  <a:cubicBezTo>
                    <a:pt x="818" y="1358"/>
                    <a:pt x="1244" y="658"/>
                    <a:pt x="1289" y="311"/>
                  </a:cubicBezTo>
                  <a:cubicBezTo>
                    <a:pt x="1315" y="116"/>
                    <a:pt x="1026" y="23"/>
                    <a:pt x="889" y="14"/>
                  </a:cubicBezTo>
                  <a:cubicBezTo>
                    <a:pt x="738" y="0"/>
                    <a:pt x="369" y="613"/>
                    <a:pt x="369" y="613"/>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25"/>
            <p:cNvSpPr/>
            <p:nvPr/>
          </p:nvSpPr>
          <p:spPr>
            <a:xfrm>
              <a:off x="6992359" y="2758129"/>
              <a:ext cx="187164" cy="199455"/>
            </a:xfrm>
            <a:custGeom>
              <a:avLst/>
              <a:gdLst/>
              <a:ahLst/>
              <a:cxnLst/>
              <a:rect l="l" t="t" r="r" b="b"/>
              <a:pathLst>
                <a:path w="1005" h="1071" extrusionOk="0">
                  <a:moveTo>
                    <a:pt x="369" y="1"/>
                  </a:moveTo>
                  <a:cubicBezTo>
                    <a:pt x="369" y="1"/>
                    <a:pt x="1" y="623"/>
                    <a:pt x="81" y="738"/>
                  </a:cubicBezTo>
                  <a:cubicBezTo>
                    <a:pt x="160" y="863"/>
                    <a:pt x="378" y="1070"/>
                    <a:pt x="529" y="955"/>
                  </a:cubicBezTo>
                  <a:cubicBezTo>
                    <a:pt x="666" y="853"/>
                    <a:pt x="853" y="631"/>
                    <a:pt x="1004" y="378"/>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25"/>
            <p:cNvSpPr/>
            <p:nvPr/>
          </p:nvSpPr>
          <p:spPr>
            <a:xfrm>
              <a:off x="7180826" y="2758129"/>
              <a:ext cx="245082" cy="312684"/>
            </a:xfrm>
            <a:custGeom>
              <a:avLst/>
              <a:gdLst/>
              <a:ahLst/>
              <a:cxnLst/>
              <a:rect l="l" t="t" r="r" b="b"/>
              <a:pathLst>
                <a:path w="1316" h="1679" extrusionOk="0">
                  <a:moveTo>
                    <a:pt x="383" y="609"/>
                  </a:moveTo>
                  <a:cubicBezTo>
                    <a:pt x="383" y="609"/>
                    <a:pt x="1" y="1230"/>
                    <a:pt x="81" y="1346"/>
                  </a:cubicBezTo>
                  <a:cubicBezTo>
                    <a:pt x="174" y="1475"/>
                    <a:pt x="383" y="1679"/>
                    <a:pt x="529" y="1563"/>
                  </a:cubicBezTo>
                  <a:cubicBezTo>
                    <a:pt x="818" y="1369"/>
                    <a:pt x="1244" y="658"/>
                    <a:pt x="1293" y="312"/>
                  </a:cubicBezTo>
                  <a:cubicBezTo>
                    <a:pt x="1315" y="117"/>
                    <a:pt x="1039" y="37"/>
                    <a:pt x="889" y="10"/>
                  </a:cubicBezTo>
                  <a:cubicBezTo>
                    <a:pt x="751" y="1"/>
                    <a:pt x="383" y="609"/>
                    <a:pt x="383" y="609"/>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25"/>
            <p:cNvSpPr/>
            <p:nvPr/>
          </p:nvSpPr>
          <p:spPr>
            <a:xfrm>
              <a:off x="7180826" y="2871544"/>
              <a:ext cx="187164" cy="199269"/>
            </a:xfrm>
            <a:custGeom>
              <a:avLst/>
              <a:gdLst/>
              <a:ahLst/>
              <a:cxnLst/>
              <a:rect l="l" t="t" r="r" b="b"/>
              <a:pathLst>
                <a:path w="1005" h="1070" extrusionOk="0">
                  <a:moveTo>
                    <a:pt x="383" y="0"/>
                  </a:moveTo>
                  <a:cubicBezTo>
                    <a:pt x="383" y="0"/>
                    <a:pt x="1" y="621"/>
                    <a:pt x="81" y="737"/>
                  </a:cubicBezTo>
                  <a:cubicBezTo>
                    <a:pt x="174" y="866"/>
                    <a:pt x="383" y="1070"/>
                    <a:pt x="529" y="954"/>
                  </a:cubicBezTo>
                  <a:cubicBezTo>
                    <a:pt x="680" y="852"/>
                    <a:pt x="853" y="635"/>
                    <a:pt x="1004" y="381"/>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25"/>
            <p:cNvSpPr/>
            <p:nvPr/>
          </p:nvSpPr>
          <p:spPr>
            <a:xfrm>
              <a:off x="7371899" y="2871544"/>
              <a:ext cx="244710" cy="313429"/>
            </a:xfrm>
            <a:custGeom>
              <a:avLst/>
              <a:gdLst/>
              <a:ahLst/>
              <a:cxnLst/>
              <a:rect l="l" t="t" r="r" b="b"/>
              <a:pathLst>
                <a:path w="1314" h="1683" extrusionOk="0">
                  <a:moveTo>
                    <a:pt x="369" y="621"/>
                  </a:moveTo>
                  <a:cubicBezTo>
                    <a:pt x="369" y="621"/>
                    <a:pt x="0" y="1234"/>
                    <a:pt x="80" y="1358"/>
                  </a:cubicBezTo>
                  <a:cubicBezTo>
                    <a:pt x="160" y="1473"/>
                    <a:pt x="369" y="1682"/>
                    <a:pt x="529" y="1567"/>
                  </a:cubicBezTo>
                  <a:cubicBezTo>
                    <a:pt x="816" y="1372"/>
                    <a:pt x="1242" y="657"/>
                    <a:pt x="1287" y="311"/>
                  </a:cubicBezTo>
                  <a:cubicBezTo>
                    <a:pt x="1314" y="115"/>
                    <a:pt x="1025" y="35"/>
                    <a:pt x="888" y="14"/>
                  </a:cubicBezTo>
                  <a:cubicBezTo>
                    <a:pt x="736" y="0"/>
                    <a:pt x="369" y="621"/>
                    <a:pt x="369" y="621"/>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25"/>
            <p:cNvSpPr/>
            <p:nvPr/>
          </p:nvSpPr>
          <p:spPr>
            <a:xfrm>
              <a:off x="7371899" y="2987194"/>
              <a:ext cx="186791" cy="197779"/>
            </a:xfrm>
            <a:custGeom>
              <a:avLst/>
              <a:gdLst/>
              <a:ahLst/>
              <a:cxnLst/>
              <a:rect l="l" t="t" r="r" b="b"/>
              <a:pathLst>
                <a:path w="1003" h="1062" extrusionOk="0">
                  <a:moveTo>
                    <a:pt x="369" y="0"/>
                  </a:moveTo>
                  <a:cubicBezTo>
                    <a:pt x="369" y="0"/>
                    <a:pt x="0" y="613"/>
                    <a:pt x="80" y="737"/>
                  </a:cubicBezTo>
                  <a:cubicBezTo>
                    <a:pt x="160" y="852"/>
                    <a:pt x="369" y="1061"/>
                    <a:pt x="529" y="946"/>
                  </a:cubicBezTo>
                  <a:cubicBezTo>
                    <a:pt x="666" y="852"/>
                    <a:pt x="853" y="622"/>
                    <a:pt x="1003" y="369"/>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25"/>
            <p:cNvSpPr/>
            <p:nvPr/>
          </p:nvSpPr>
          <p:spPr>
            <a:xfrm>
              <a:off x="7101491" y="2768931"/>
              <a:ext cx="58105" cy="62202"/>
            </a:xfrm>
            <a:custGeom>
              <a:avLst/>
              <a:gdLst/>
              <a:ahLst/>
              <a:cxnLst/>
              <a:rect l="l" t="t" r="r" b="b"/>
              <a:pathLst>
                <a:path w="312" h="334" extrusionOk="0">
                  <a:moveTo>
                    <a:pt x="1" y="219"/>
                  </a:moveTo>
                  <a:lnTo>
                    <a:pt x="129" y="10"/>
                  </a:lnTo>
                  <a:cubicBezTo>
                    <a:pt x="138" y="0"/>
                    <a:pt x="152" y="0"/>
                    <a:pt x="160" y="10"/>
                  </a:cubicBezTo>
                  <a:lnTo>
                    <a:pt x="303" y="90"/>
                  </a:lnTo>
                  <a:cubicBezTo>
                    <a:pt x="303" y="90"/>
                    <a:pt x="312" y="103"/>
                    <a:pt x="303" y="116"/>
                  </a:cubicBezTo>
                  <a:lnTo>
                    <a:pt x="174" y="320"/>
                  </a:lnTo>
                  <a:cubicBezTo>
                    <a:pt x="174" y="334"/>
                    <a:pt x="160" y="334"/>
                    <a:pt x="152" y="334"/>
                  </a:cubicBezTo>
                  <a:lnTo>
                    <a:pt x="14" y="240"/>
                  </a:lnTo>
                  <a:cubicBezTo>
                    <a:pt x="1" y="240"/>
                    <a:pt x="1" y="231"/>
                    <a:pt x="1" y="219"/>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25"/>
            <p:cNvSpPr/>
            <p:nvPr/>
          </p:nvSpPr>
          <p:spPr>
            <a:xfrm>
              <a:off x="7086592" y="2765020"/>
              <a:ext cx="44882" cy="47117"/>
            </a:xfrm>
            <a:custGeom>
              <a:avLst/>
              <a:gdLst/>
              <a:ahLst/>
              <a:cxnLst/>
              <a:rect l="l" t="t" r="r" b="b"/>
              <a:pathLst>
                <a:path w="241" h="253" extrusionOk="0">
                  <a:moveTo>
                    <a:pt x="1" y="137"/>
                  </a:moveTo>
                  <a:lnTo>
                    <a:pt x="72" y="9"/>
                  </a:lnTo>
                  <a:cubicBezTo>
                    <a:pt x="81" y="9"/>
                    <a:pt x="81" y="0"/>
                    <a:pt x="94" y="0"/>
                  </a:cubicBezTo>
                  <a:lnTo>
                    <a:pt x="117" y="0"/>
                  </a:lnTo>
                  <a:lnTo>
                    <a:pt x="232" y="66"/>
                  </a:lnTo>
                  <a:cubicBezTo>
                    <a:pt x="240" y="66"/>
                    <a:pt x="240" y="80"/>
                    <a:pt x="240" y="88"/>
                  </a:cubicBezTo>
                  <a:lnTo>
                    <a:pt x="240" y="111"/>
                  </a:lnTo>
                  <a:lnTo>
                    <a:pt x="174" y="226"/>
                  </a:lnTo>
                  <a:cubicBezTo>
                    <a:pt x="160" y="240"/>
                    <a:pt x="160" y="240"/>
                    <a:pt x="152" y="252"/>
                  </a:cubicBezTo>
                  <a:cubicBezTo>
                    <a:pt x="138" y="252"/>
                    <a:pt x="130" y="252"/>
                    <a:pt x="130" y="240"/>
                  </a:cubicBezTo>
                  <a:lnTo>
                    <a:pt x="94" y="226"/>
                  </a:lnTo>
                  <a:lnTo>
                    <a:pt x="117" y="181"/>
                  </a:lnTo>
                  <a:lnTo>
                    <a:pt x="138" y="195"/>
                  </a:lnTo>
                  <a:lnTo>
                    <a:pt x="197" y="101"/>
                  </a:lnTo>
                  <a:lnTo>
                    <a:pt x="103" y="44"/>
                  </a:lnTo>
                  <a:lnTo>
                    <a:pt x="45" y="146"/>
                  </a:lnTo>
                  <a:lnTo>
                    <a:pt x="72" y="160"/>
                  </a:lnTo>
                  <a:lnTo>
                    <a:pt x="45" y="195"/>
                  </a:lnTo>
                  <a:lnTo>
                    <a:pt x="15" y="181"/>
                  </a:lnTo>
                  <a:cubicBezTo>
                    <a:pt x="1" y="168"/>
                    <a:pt x="1" y="168"/>
                    <a:pt x="1" y="160"/>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25"/>
            <p:cNvSpPr/>
            <p:nvPr/>
          </p:nvSpPr>
          <p:spPr>
            <a:xfrm>
              <a:off x="7485128" y="3000416"/>
              <a:ext cx="57918" cy="62202"/>
            </a:xfrm>
            <a:custGeom>
              <a:avLst/>
              <a:gdLst/>
              <a:ahLst/>
              <a:cxnLst/>
              <a:rect l="l" t="t" r="r" b="b"/>
              <a:pathLst>
                <a:path w="311" h="334" extrusionOk="0">
                  <a:moveTo>
                    <a:pt x="13" y="218"/>
                  </a:moveTo>
                  <a:lnTo>
                    <a:pt x="142" y="9"/>
                  </a:lnTo>
                  <a:cubicBezTo>
                    <a:pt x="142" y="0"/>
                    <a:pt x="151" y="0"/>
                    <a:pt x="165" y="0"/>
                  </a:cubicBezTo>
                  <a:lnTo>
                    <a:pt x="302" y="94"/>
                  </a:lnTo>
                  <a:cubicBezTo>
                    <a:pt x="311" y="94"/>
                    <a:pt x="311" y="103"/>
                    <a:pt x="311" y="115"/>
                  </a:cubicBezTo>
                  <a:lnTo>
                    <a:pt x="187" y="320"/>
                  </a:lnTo>
                  <a:cubicBezTo>
                    <a:pt x="173" y="334"/>
                    <a:pt x="165" y="334"/>
                    <a:pt x="151" y="320"/>
                  </a:cubicBezTo>
                  <a:lnTo>
                    <a:pt x="13" y="240"/>
                  </a:lnTo>
                  <a:cubicBezTo>
                    <a:pt x="13" y="240"/>
                    <a:pt x="1" y="232"/>
                    <a:pt x="13" y="218"/>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25"/>
            <p:cNvSpPr/>
            <p:nvPr/>
          </p:nvSpPr>
          <p:spPr>
            <a:xfrm>
              <a:off x="7470229" y="2996319"/>
              <a:ext cx="47303" cy="48979"/>
            </a:xfrm>
            <a:custGeom>
              <a:avLst/>
              <a:gdLst/>
              <a:ahLst/>
              <a:cxnLst/>
              <a:rect l="l" t="t" r="r" b="b"/>
              <a:pathLst>
                <a:path w="254" h="263" extrusionOk="0">
                  <a:moveTo>
                    <a:pt x="14" y="125"/>
                  </a:moveTo>
                  <a:lnTo>
                    <a:pt x="81" y="10"/>
                  </a:lnTo>
                  <a:cubicBezTo>
                    <a:pt x="81" y="0"/>
                    <a:pt x="93" y="0"/>
                    <a:pt x="107" y="0"/>
                  </a:cubicBezTo>
                  <a:lnTo>
                    <a:pt x="129" y="0"/>
                  </a:lnTo>
                  <a:lnTo>
                    <a:pt x="231" y="67"/>
                  </a:lnTo>
                  <a:cubicBezTo>
                    <a:pt x="245" y="67"/>
                    <a:pt x="253" y="80"/>
                    <a:pt x="253" y="90"/>
                  </a:cubicBezTo>
                  <a:cubicBezTo>
                    <a:pt x="253" y="90"/>
                    <a:pt x="253" y="102"/>
                    <a:pt x="245" y="116"/>
                  </a:cubicBezTo>
                  <a:lnTo>
                    <a:pt x="222" y="160"/>
                  </a:lnTo>
                  <a:lnTo>
                    <a:pt x="173" y="137"/>
                  </a:lnTo>
                  <a:lnTo>
                    <a:pt x="196" y="102"/>
                  </a:lnTo>
                  <a:lnTo>
                    <a:pt x="116" y="45"/>
                  </a:lnTo>
                  <a:lnTo>
                    <a:pt x="58" y="137"/>
                  </a:lnTo>
                  <a:lnTo>
                    <a:pt x="187" y="217"/>
                  </a:lnTo>
                  <a:lnTo>
                    <a:pt x="165" y="262"/>
                  </a:lnTo>
                  <a:lnTo>
                    <a:pt x="22" y="174"/>
                  </a:lnTo>
                  <a:cubicBezTo>
                    <a:pt x="14" y="174"/>
                    <a:pt x="14" y="160"/>
                    <a:pt x="1" y="160"/>
                  </a:cubicBezTo>
                  <a:cubicBezTo>
                    <a:pt x="1" y="147"/>
                    <a:pt x="1" y="137"/>
                    <a:pt x="14" y="125"/>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25"/>
            <p:cNvSpPr/>
            <p:nvPr/>
          </p:nvSpPr>
          <p:spPr>
            <a:xfrm>
              <a:off x="7273569" y="2859253"/>
              <a:ext cx="76914" cy="105035"/>
            </a:xfrm>
            <a:custGeom>
              <a:avLst/>
              <a:gdLst/>
              <a:ahLst/>
              <a:cxnLst/>
              <a:rect l="l" t="t" r="r" b="b"/>
              <a:pathLst>
                <a:path w="413" h="564" extrusionOk="0">
                  <a:moveTo>
                    <a:pt x="22" y="310"/>
                  </a:moveTo>
                  <a:lnTo>
                    <a:pt x="102" y="181"/>
                  </a:lnTo>
                  <a:lnTo>
                    <a:pt x="182" y="44"/>
                  </a:lnTo>
                  <a:cubicBezTo>
                    <a:pt x="195" y="9"/>
                    <a:pt x="240" y="0"/>
                    <a:pt x="275" y="21"/>
                  </a:cubicBezTo>
                  <a:cubicBezTo>
                    <a:pt x="311" y="0"/>
                    <a:pt x="332" y="0"/>
                    <a:pt x="355" y="9"/>
                  </a:cubicBezTo>
                  <a:lnTo>
                    <a:pt x="412" y="31"/>
                  </a:lnTo>
                  <a:lnTo>
                    <a:pt x="262" y="275"/>
                  </a:lnTo>
                  <a:lnTo>
                    <a:pt x="88" y="564"/>
                  </a:lnTo>
                  <a:lnTo>
                    <a:pt x="45" y="527"/>
                  </a:lnTo>
                  <a:cubicBezTo>
                    <a:pt x="22" y="515"/>
                    <a:pt x="31" y="447"/>
                    <a:pt x="45" y="412"/>
                  </a:cubicBezTo>
                  <a:cubicBezTo>
                    <a:pt x="9" y="390"/>
                    <a:pt x="0" y="341"/>
                    <a:pt x="22" y="310"/>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25"/>
            <p:cNvSpPr/>
            <p:nvPr/>
          </p:nvSpPr>
          <p:spPr>
            <a:xfrm>
              <a:off x="7296661" y="2925179"/>
              <a:ext cx="21603" cy="21603"/>
            </a:xfrm>
            <a:custGeom>
              <a:avLst/>
              <a:gdLst/>
              <a:ahLst/>
              <a:cxnLst/>
              <a:rect l="l" t="t" r="r" b="b"/>
              <a:pathLst>
                <a:path w="116" h="116" extrusionOk="0">
                  <a:moveTo>
                    <a:pt x="13" y="23"/>
                  </a:moveTo>
                  <a:cubicBezTo>
                    <a:pt x="36" y="1"/>
                    <a:pt x="58" y="1"/>
                    <a:pt x="81" y="14"/>
                  </a:cubicBezTo>
                  <a:cubicBezTo>
                    <a:pt x="116" y="23"/>
                    <a:pt x="116" y="58"/>
                    <a:pt x="107" y="81"/>
                  </a:cubicBezTo>
                  <a:cubicBezTo>
                    <a:pt x="93" y="103"/>
                    <a:pt x="58" y="116"/>
                    <a:pt x="36" y="103"/>
                  </a:cubicBezTo>
                  <a:cubicBezTo>
                    <a:pt x="13" y="81"/>
                    <a:pt x="1" y="58"/>
                    <a:pt x="13" y="23"/>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25"/>
            <p:cNvSpPr/>
            <p:nvPr/>
          </p:nvSpPr>
          <p:spPr>
            <a:xfrm>
              <a:off x="7327203" y="2875641"/>
              <a:ext cx="20858" cy="21603"/>
            </a:xfrm>
            <a:custGeom>
              <a:avLst/>
              <a:gdLst/>
              <a:ahLst/>
              <a:cxnLst/>
              <a:rect l="l" t="t" r="r" b="b"/>
              <a:pathLst>
                <a:path w="112" h="116" extrusionOk="0">
                  <a:moveTo>
                    <a:pt x="9" y="36"/>
                  </a:moveTo>
                  <a:cubicBezTo>
                    <a:pt x="23" y="13"/>
                    <a:pt x="54" y="0"/>
                    <a:pt x="81" y="13"/>
                  </a:cubicBezTo>
                  <a:cubicBezTo>
                    <a:pt x="103" y="27"/>
                    <a:pt x="112" y="58"/>
                    <a:pt x="103" y="85"/>
                  </a:cubicBezTo>
                  <a:cubicBezTo>
                    <a:pt x="81" y="115"/>
                    <a:pt x="54" y="115"/>
                    <a:pt x="23" y="107"/>
                  </a:cubicBezTo>
                  <a:cubicBezTo>
                    <a:pt x="1" y="93"/>
                    <a:pt x="1" y="58"/>
                    <a:pt x="9" y="36"/>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25"/>
            <p:cNvSpPr/>
            <p:nvPr/>
          </p:nvSpPr>
          <p:spPr>
            <a:xfrm>
              <a:off x="7266864" y="2931697"/>
              <a:ext cx="25886" cy="10988"/>
            </a:xfrm>
            <a:custGeom>
              <a:avLst/>
              <a:gdLst/>
              <a:ahLst/>
              <a:cxnLst/>
              <a:rect l="l" t="t" r="r" b="b"/>
              <a:pathLst>
                <a:path w="139" h="59" extrusionOk="0">
                  <a:moveTo>
                    <a:pt x="1" y="37"/>
                  </a:moveTo>
                  <a:lnTo>
                    <a:pt x="124" y="1"/>
                  </a:lnTo>
                  <a:lnTo>
                    <a:pt x="138" y="23"/>
                  </a:lnTo>
                  <a:lnTo>
                    <a:pt x="1" y="58"/>
                  </a:ln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25"/>
            <p:cNvSpPr/>
            <p:nvPr/>
          </p:nvSpPr>
          <p:spPr>
            <a:xfrm>
              <a:off x="7266864" y="2938587"/>
              <a:ext cx="6891" cy="10801"/>
            </a:xfrm>
            <a:custGeom>
              <a:avLst/>
              <a:gdLst/>
              <a:ahLst/>
              <a:cxnLst/>
              <a:rect l="l" t="t" r="r" b="b"/>
              <a:pathLst>
                <a:path w="37" h="58" extrusionOk="0">
                  <a:moveTo>
                    <a:pt x="22" y="0"/>
                  </a:moveTo>
                  <a:lnTo>
                    <a:pt x="36" y="44"/>
                  </a:lnTo>
                  <a:lnTo>
                    <a:pt x="9" y="58"/>
                  </a:lnTo>
                  <a:lnTo>
                    <a:pt x="1" y="0"/>
                  </a:ln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25"/>
            <p:cNvSpPr/>
            <p:nvPr/>
          </p:nvSpPr>
          <p:spPr>
            <a:xfrm>
              <a:off x="6724559" y="3021833"/>
              <a:ext cx="397048" cy="882928"/>
            </a:xfrm>
            <a:custGeom>
              <a:avLst/>
              <a:gdLst/>
              <a:ahLst/>
              <a:cxnLst/>
              <a:rect l="l" t="t" r="r" b="b"/>
              <a:pathLst>
                <a:path w="2132" h="4741" extrusionOk="0">
                  <a:moveTo>
                    <a:pt x="1" y="334"/>
                  </a:moveTo>
                  <a:lnTo>
                    <a:pt x="600" y="174"/>
                  </a:lnTo>
                  <a:lnTo>
                    <a:pt x="1195" y="0"/>
                  </a:lnTo>
                  <a:lnTo>
                    <a:pt x="1656" y="1865"/>
                  </a:lnTo>
                  <a:lnTo>
                    <a:pt x="1532" y="1981"/>
                  </a:lnTo>
                  <a:lnTo>
                    <a:pt x="2131" y="4257"/>
                  </a:lnTo>
                  <a:lnTo>
                    <a:pt x="1874" y="4741"/>
                  </a:lnTo>
                  <a:lnTo>
                    <a:pt x="1404" y="4466"/>
                  </a:lnTo>
                  <a:lnTo>
                    <a:pt x="738" y="2211"/>
                  </a:lnTo>
                  <a:lnTo>
                    <a:pt x="564" y="2163"/>
                  </a:ln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25"/>
            <p:cNvSpPr/>
            <p:nvPr/>
          </p:nvSpPr>
          <p:spPr>
            <a:xfrm>
              <a:off x="6836297" y="3021833"/>
              <a:ext cx="285308" cy="882928"/>
            </a:xfrm>
            <a:custGeom>
              <a:avLst/>
              <a:gdLst/>
              <a:ahLst/>
              <a:cxnLst/>
              <a:rect l="l" t="t" r="r" b="b"/>
              <a:pathLst>
                <a:path w="1532" h="4741" extrusionOk="0">
                  <a:moveTo>
                    <a:pt x="0" y="174"/>
                  </a:moveTo>
                  <a:lnTo>
                    <a:pt x="595" y="0"/>
                  </a:lnTo>
                  <a:lnTo>
                    <a:pt x="1056" y="1865"/>
                  </a:lnTo>
                  <a:lnTo>
                    <a:pt x="932" y="1981"/>
                  </a:lnTo>
                  <a:lnTo>
                    <a:pt x="1531" y="4257"/>
                  </a:lnTo>
                  <a:lnTo>
                    <a:pt x="1274" y="4741"/>
                  </a:ln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25"/>
            <p:cNvSpPr/>
            <p:nvPr/>
          </p:nvSpPr>
          <p:spPr>
            <a:xfrm>
              <a:off x="6544473" y="2700398"/>
              <a:ext cx="572106" cy="581232"/>
            </a:xfrm>
            <a:custGeom>
              <a:avLst/>
              <a:gdLst/>
              <a:ahLst/>
              <a:cxnLst/>
              <a:rect l="l" t="t" r="r" b="b"/>
              <a:pathLst>
                <a:path w="3072" h="3121" extrusionOk="0">
                  <a:moveTo>
                    <a:pt x="1127" y="311"/>
                  </a:moveTo>
                  <a:cubicBezTo>
                    <a:pt x="1127" y="311"/>
                    <a:pt x="0" y="622"/>
                    <a:pt x="23" y="1105"/>
                  </a:cubicBezTo>
                  <a:cubicBezTo>
                    <a:pt x="58" y="1576"/>
                    <a:pt x="218" y="2588"/>
                    <a:pt x="564" y="2775"/>
                  </a:cubicBezTo>
                  <a:cubicBezTo>
                    <a:pt x="1207" y="3121"/>
                    <a:pt x="2499" y="2752"/>
                    <a:pt x="2868" y="2131"/>
                  </a:cubicBezTo>
                  <a:cubicBezTo>
                    <a:pt x="3071" y="1794"/>
                    <a:pt x="2682" y="839"/>
                    <a:pt x="2463" y="413"/>
                  </a:cubicBezTo>
                  <a:cubicBezTo>
                    <a:pt x="2246" y="1"/>
                    <a:pt x="1127" y="311"/>
                    <a:pt x="1127" y="311"/>
                  </a:cubicBezTo>
                  <a:close/>
                  <a:moveTo>
                    <a:pt x="1207" y="622"/>
                  </a:moveTo>
                  <a:cubicBezTo>
                    <a:pt x="1207" y="622"/>
                    <a:pt x="910" y="715"/>
                    <a:pt x="910" y="782"/>
                  </a:cubicBezTo>
                  <a:cubicBezTo>
                    <a:pt x="897" y="862"/>
                    <a:pt x="919" y="1034"/>
                    <a:pt x="999" y="1056"/>
                  </a:cubicBezTo>
                  <a:cubicBezTo>
                    <a:pt x="1150" y="1093"/>
                    <a:pt x="1496" y="999"/>
                    <a:pt x="1611" y="884"/>
                  </a:cubicBezTo>
                  <a:cubicBezTo>
                    <a:pt x="1670" y="826"/>
                    <a:pt x="1598" y="679"/>
                    <a:pt x="1554" y="608"/>
                  </a:cubicBezTo>
                  <a:cubicBezTo>
                    <a:pt x="1510" y="542"/>
                    <a:pt x="1207" y="622"/>
                    <a:pt x="1207" y="622"/>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25"/>
            <p:cNvSpPr/>
            <p:nvPr/>
          </p:nvSpPr>
          <p:spPr>
            <a:xfrm>
              <a:off x="6569987" y="2740996"/>
              <a:ext cx="510277" cy="540633"/>
            </a:xfrm>
            <a:custGeom>
              <a:avLst/>
              <a:gdLst/>
              <a:ahLst/>
              <a:cxnLst/>
              <a:rect l="l" t="t" r="r" b="b"/>
              <a:pathLst>
                <a:path w="2740" h="2903" extrusionOk="0">
                  <a:moveTo>
                    <a:pt x="414" y="2543"/>
                  </a:moveTo>
                  <a:cubicBezTo>
                    <a:pt x="414" y="2557"/>
                    <a:pt x="427" y="2557"/>
                    <a:pt x="427" y="2557"/>
                  </a:cubicBezTo>
                  <a:cubicBezTo>
                    <a:pt x="1070" y="2903"/>
                    <a:pt x="2362" y="2534"/>
                    <a:pt x="2731" y="1913"/>
                  </a:cubicBezTo>
                  <a:cubicBezTo>
                    <a:pt x="2740" y="1913"/>
                    <a:pt x="2740" y="1913"/>
                    <a:pt x="2740" y="1899"/>
                  </a:cubicBezTo>
                  <a:cubicBezTo>
                    <a:pt x="2740" y="1473"/>
                    <a:pt x="2465" y="772"/>
                    <a:pt x="2291" y="426"/>
                  </a:cubicBezTo>
                  <a:cubicBezTo>
                    <a:pt x="2074" y="0"/>
                    <a:pt x="1035" y="289"/>
                    <a:pt x="1035" y="289"/>
                  </a:cubicBezTo>
                  <a:cubicBezTo>
                    <a:pt x="1035" y="289"/>
                    <a:pt x="1" y="576"/>
                    <a:pt x="46" y="1047"/>
                  </a:cubicBezTo>
                  <a:cubicBezTo>
                    <a:pt x="68" y="1438"/>
                    <a:pt x="196" y="2188"/>
                    <a:pt x="414" y="2543"/>
                  </a:cubicBezTo>
                  <a:close/>
                  <a:moveTo>
                    <a:pt x="1070" y="404"/>
                  </a:moveTo>
                  <a:cubicBezTo>
                    <a:pt x="1070" y="404"/>
                    <a:pt x="773" y="497"/>
                    <a:pt x="773" y="564"/>
                  </a:cubicBezTo>
                  <a:cubicBezTo>
                    <a:pt x="760" y="644"/>
                    <a:pt x="782" y="816"/>
                    <a:pt x="862" y="838"/>
                  </a:cubicBezTo>
                  <a:cubicBezTo>
                    <a:pt x="1013" y="875"/>
                    <a:pt x="1359" y="781"/>
                    <a:pt x="1474" y="666"/>
                  </a:cubicBezTo>
                  <a:cubicBezTo>
                    <a:pt x="1533" y="608"/>
                    <a:pt x="1461" y="461"/>
                    <a:pt x="1417" y="390"/>
                  </a:cubicBezTo>
                  <a:cubicBezTo>
                    <a:pt x="1373" y="324"/>
                    <a:pt x="1070" y="404"/>
                    <a:pt x="1070" y="404"/>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25"/>
            <p:cNvSpPr/>
            <p:nvPr/>
          </p:nvSpPr>
          <p:spPr>
            <a:xfrm>
              <a:off x="6569987" y="2794631"/>
              <a:ext cx="313429" cy="454780"/>
            </a:xfrm>
            <a:custGeom>
              <a:avLst/>
              <a:gdLst/>
              <a:ahLst/>
              <a:cxnLst/>
              <a:rect l="l" t="t" r="r" b="b"/>
              <a:pathLst>
                <a:path w="1683" h="2442" extrusionOk="0">
                  <a:moveTo>
                    <a:pt x="414" y="2255"/>
                  </a:moveTo>
                  <a:cubicBezTo>
                    <a:pt x="414" y="2269"/>
                    <a:pt x="427" y="2269"/>
                    <a:pt x="427" y="2269"/>
                  </a:cubicBezTo>
                  <a:cubicBezTo>
                    <a:pt x="747" y="2441"/>
                    <a:pt x="1230" y="2428"/>
                    <a:pt x="1683" y="2312"/>
                  </a:cubicBezTo>
                  <a:lnTo>
                    <a:pt x="1186" y="520"/>
                  </a:lnTo>
                  <a:cubicBezTo>
                    <a:pt x="1070" y="550"/>
                    <a:pt x="947" y="564"/>
                    <a:pt x="862" y="550"/>
                  </a:cubicBezTo>
                  <a:cubicBezTo>
                    <a:pt x="782" y="528"/>
                    <a:pt x="760" y="356"/>
                    <a:pt x="773" y="276"/>
                  </a:cubicBezTo>
                  <a:cubicBezTo>
                    <a:pt x="773" y="209"/>
                    <a:pt x="1070" y="116"/>
                    <a:pt x="1070" y="116"/>
                  </a:cubicBezTo>
                  <a:lnTo>
                    <a:pt x="1035" y="1"/>
                  </a:lnTo>
                  <a:cubicBezTo>
                    <a:pt x="1035" y="1"/>
                    <a:pt x="1" y="288"/>
                    <a:pt x="46" y="759"/>
                  </a:cubicBezTo>
                  <a:cubicBezTo>
                    <a:pt x="68" y="1150"/>
                    <a:pt x="196" y="1900"/>
                    <a:pt x="414" y="2255"/>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25"/>
            <p:cNvSpPr/>
            <p:nvPr/>
          </p:nvSpPr>
          <p:spPr>
            <a:xfrm>
              <a:off x="6526967" y="2479713"/>
              <a:ext cx="407849" cy="401145"/>
            </a:xfrm>
            <a:custGeom>
              <a:avLst/>
              <a:gdLst/>
              <a:ahLst/>
              <a:cxnLst/>
              <a:rect l="l" t="t" r="r" b="b"/>
              <a:pathLst>
                <a:path w="2190" h="2154" extrusionOk="0">
                  <a:moveTo>
                    <a:pt x="1035" y="0"/>
                  </a:moveTo>
                  <a:lnTo>
                    <a:pt x="1049" y="0"/>
                  </a:lnTo>
                  <a:lnTo>
                    <a:pt x="1062" y="0"/>
                  </a:lnTo>
                  <a:lnTo>
                    <a:pt x="1071" y="0"/>
                  </a:lnTo>
                  <a:lnTo>
                    <a:pt x="1084" y="0"/>
                  </a:lnTo>
                  <a:lnTo>
                    <a:pt x="1106" y="0"/>
                  </a:lnTo>
                  <a:lnTo>
                    <a:pt x="1129" y="0"/>
                  </a:lnTo>
                  <a:cubicBezTo>
                    <a:pt x="1199" y="0"/>
                    <a:pt x="1266" y="9"/>
                    <a:pt x="1338" y="23"/>
                  </a:cubicBezTo>
                  <a:lnTo>
                    <a:pt x="1359" y="23"/>
                  </a:lnTo>
                  <a:cubicBezTo>
                    <a:pt x="1373" y="31"/>
                    <a:pt x="1373" y="31"/>
                    <a:pt x="1381" y="31"/>
                  </a:cubicBezTo>
                  <a:lnTo>
                    <a:pt x="1395" y="31"/>
                  </a:lnTo>
                  <a:lnTo>
                    <a:pt x="1404" y="31"/>
                  </a:lnTo>
                  <a:cubicBezTo>
                    <a:pt x="1417" y="45"/>
                    <a:pt x="1417" y="45"/>
                    <a:pt x="1430" y="45"/>
                  </a:cubicBezTo>
                  <a:cubicBezTo>
                    <a:pt x="1488" y="67"/>
                    <a:pt x="1532" y="89"/>
                    <a:pt x="1590" y="111"/>
                  </a:cubicBezTo>
                  <a:lnTo>
                    <a:pt x="1604" y="111"/>
                  </a:lnTo>
                  <a:cubicBezTo>
                    <a:pt x="1604" y="111"/>
                    <a:pt x="1604" y="125"/>
                    <a:pt x="1612" y="125"/>
                  </a:cubicBezTo>
                  <a:lnTo>
                    <a:pt x="1625" y="125"/>
                  </a:lnTo>
                  <a:lnTo>
                    <a:pt x="1635" y="138"/>
                  </a:lnTo>
                  <a:lnTo>
                    <a:pt x="1648" y="138"/>
                  </a:lnTo>
                  <a:lnTo>
                    <a:pt x="1648" y="147"/>
                  </a:lnTo>
                  <a:cubicBezTo>
                    <a:pt x="1879" y="285"/>
                    <a:pt x="2061" y="506"/>
                    <a:pt x="2141" y="781"/>
                  </a:cubicBezTo>
                  <a:cubicBezTo>
                    <a:pt x="2190" y="963"/>
                    <a:pt x="2190" y="1150"/>
                    <a:pt x="2153" y="1323"/>
                  </a:cubicBezTo>
                  <a:lnTo>
                    <a:pt x="2153" y="1332"/>
                  </a:lnTo>
                  <a:cubicBezTo>
                    <a:pt x="2141" y="1332"/>
                    <a:pt x="2141" y="1346"/>
                    <a:pt x="2141" y="1346"/>
                  </a:cubicBezTo>
                  <a:lnTo>
                    <a:pt x="2141" y="1367"/>
                  </a:lnTo>
                  <a:cubicBezTo>
                    <a:pt x="2131" y="1381"/>
                    <a:pt x="2131" y="1381"/>
                    <a:pt x="2131" y="1389"/>
                  </a:cubicBezTo>
                  <a:cubicBezTo>
                    <a:pt x="2096" y="1389"/>
                    <a:pt x="2051" y="1381"/>
                    <a:pt x="2003" y="1381"/>
                  </a:cubicBezTo>
                  <a:cubicBezTo>
                    <a:pt x="2003" y="1367"/>
                    <a:pt x="2016" y="1358"/>
                    <a:pt x="2016" y="1346"/>
                  </a:cubicBezTo>
                  <a:cubicBezTo>
                    <a:pt x="2016" y="1332"/>
                    <a:pt x="2030" y="1323"/>
                    <a:pt x="2030" y="1323"/>
                  </a:cubicBezTo>
                  <a:cubicBezTo>
                    <a:pt x="2061" y="1194"/>
                    <a:pt x="2061" y="1057"/>
                    <a:pt x="2051" y="932"/>
                  </a:cubicBezTo>
                  <a:cubicBezTo>
                    <a:pt x="2038" y="897"/>
                    <a:pt x="2030" y="848"/>
                    <a:pt x="2016" y="817"/>
                  </a:cubicBezTo>
                  <a:cubicBezTo>
                    <a:pt x="1994" y="737"/>
                    <a:pt x="1959" y="653"/>
                    <a:pt x="1923" y="586"/>
                  </a:cubicBezTo>
                  <a:cubicBezTo>
                    <a:pt x="1887" y="537"/>
                    <a:pt x="1865" y="493"/>
                    <a:pt x="1821" y="449"/>
                  </a:cubicBezTo>
                  <a:cubicBezTo>
                    <a:pt x="1785" y="414"/>
                    <a:pt x="1750" y="369"/>
                    <a:pt x="1705" y="334"/>
                  </a:cubicBezTo>
                  <a:cubicBezTo>
                    <a:pt x="1670" y="297"/>
                    <a:pt x="1625" y="275"/>
                    <a:pt x="1590" y="254"/>
                  </a:cubicBezTo>
                  <a:lnTo>
                    <a:pt x="1577" y="254"/>
                  </a:lnTo>
                  <a:lnTo>
                    <a:pt x="1577" y="240"/>
                  </a:lnTo>
                  <a:lnTo>
                    <a:pt x="1568" y="240"/>
                  </a:lnTo>
                  <a:lnTo>
                    <a:pt x="1555" y="227"/>
                  </a:lnTo>
                  <a:lnTo>
                    <a:pt x="1545" y="227"/>
                  </a:lnTo>
                  <a:cubicBezTo>
                    <a:pt x="1488" y="195"/>
                    <a:pt x="1439" y="169"/>
                    <a:pt x="1381" y="160"/>
                  </a:cubicBezTo>
                  <a:lnTo>
                    <a:pt x="1373" y="160"/>
                  </a:lnTo>
                  <a:lnTo>
                    <a:pt x="1359" y="147"/>
                  </a:lnTo>
                  <a:lnTo>
                    <a:pt x="1346" y="147"/>
                  </a:lnTo>
                  <a:lnTo>
                    <a:pt x="1338" y="147"/>
                  </a:lnTo>
                  <a:lnTo>
                    <a:pt x="1324" y="147"/>
                  </a:lnTo>
                  <a:lnTo>
                    <a:pt x="1315" y="138"/>
                  </a:lnTo>
                  <a:lnTo>
                    <a:pt x="1301" y="138"/>
                  </a:lnTo>
                  <a:cubicBezTo>
                    <a:pt x="1244" y="125"/>
                    <a:pt x="1178" y="111"/>
                    <a:pt x="1119" y="111"/>
                  </a:cubicBezTo>
                  <a:lnTo>
                    <a:pt x="1106" y="111"/>
                  </a:lnTo>
                  <a:lnTo>
                    <a:pt x="1093" y="111"/>
                  </a:lnTo>
                  <a:lnTo>
                    <a:pt x="1084" y="111"/>
                  </a:lnTo>
                  <a:cubicBezTo>
                    <a:pt x="1035" y="111"/>
                    <a:pt x="978" y="125"/>
                    <a:pt x="924" y="138"/>
                  </a:cubicBezTo>
                  <a:cubicBezTo>
                    <a:pt x="867" y="138"/>
                    <a:pt x="818" y="160"/>
                    <a:pt x="760" y="169"/>
                  </a:cubicBezTo>
                  <a:cubicBezTo>
                    <a:pt x="715" y="195"/>
                    <a:pt x="658" y="218"/>
                    <a:pt x="609" y="240"/>
                  </a:cubicBezTo>
                  <a:cubicBezTo>
                    <a:pt x="543" y="285"/>
                    <a:pt x="472" y="342"/>
                    <a:pt x="414" y="400"/>
                  </a:cubicBezTo>
                  <a:cubicBezTo>
                    <a:pt x="392" y="435"/>
                    <a:pt x="356" y="457"/>
                    <a:pt x="334" y="493"/>
                  </a:cubicBezTo>
                  <a:cubicBezTo>
                    <a:pt x="254" y="595"/>
                    <a:pt x="197" y="711"/>
                    <a:pt x="174" y="840"/>
                  </a:cubicBezTo>
                  <a:lnTo>
                    <a:pt x="160" y="848"/>
                  </a:lnTo>
                  <a:lnTo>
                    <a:pt x="160" y="861"/>
                  </a:lnTo>
                  <a:cubicBezTo>
                    <a:pt x="139" y="963"/>
                    <a:pt x="139" y="1057"/>
                    <a:pt x="139" y="1150"/>
                  </a:cubicBezTo>
                  <a:cubicBezTo>
                    <a:pt x="152" y="1207"/>
                    <a:pt x="160" y="1274"/>
                    <a:pt x="174" y="1332"/>
                  </a:cubicBezTo>
                  <a:cubicBezTo>
                    <a:pt x="187" y="1367"/>
                    <a:pt x="197" y="1403"/>
                    <a:pt x="209" y="1438"/>
                  </a:cubicBezTo>
                  <a:cubicBezTo>
                    <a:pt x="254" y="1541"/>
                    <a:pt x="312" y="1633"/>
                    <a:pt x="383" y="1713"/>
                  </a:cubicBezTo>
                  <a:lnTo>
                    <a:pt x="392" y="1727"/>
                  </a:lnTo>
                  <a:cubicBezTo>
                    <a:pt x="405" y="1727"/>
                    <a:pt x="405" y="1735"/>
                    <a:pt x="405" y="1735"/>
                  </a:cubicBezTo>
                  <a:lnTo>
                    <a:pt x="414" y="1735"/>
                  </a:lnTo>
                  <a:cubicBezTo>
                    <a:pt x="414" y="1749"/>
                    <a:pt x="427" y="1749"/>
                    <a:pt x="427" y="1758"/>
                  </a:cubicBezTo>
                  <a:lnTo>
                    <a:pt x="441" y="1772"/>
                  </a:lnTo>
                  <a:lnTo>
                    <a:pt x="449" y="1784"/>
                  </a:lnTo>
                  <a:cubicBezTo>
                    <a:pt x="565" y="1887"/>
                    <a:pt x="703" y="1967"/>
                    <a:pt x="867" y="2002"/>
                  </a:cubicBezTo>
                  <a:cubicBezTo>
                    <a:pt x="1013" y="2038"/>
                    <a:pt x="1178" y="2047"/>
                    <a:pt x="1324" y="2002"/>
                  </a:cubicBezTo>
                  <a:lnTo>
                    <a:pt x="1338" y="2002"/>
                  </a:lnTo>
                  <a:lnTo>
                    <a:pt x="1359" y="2002"/>
                  </a:lnTo>
                  <a:lnTo>
                    <a:pt x="1373" y="1989"/>
                  </a:lnTo>
                  <a:lnTo>
                    <a:pt x="1381" y="1989"/>
                  </a:lnTo>
                  <a:lnTo>
                    <a:pt x="1395" y="1989"/>
                  </a:lnTo>
                  <a:cubicBezTo>
                    <a:pt x="1497" y="1953"/>
                    <a:pt x="1590" y="1900"/>
                    <a:pt x="1670" y="1842"/>
                  </a:cubicBezTo>
                  <a:cubicBezTo>
                    <a:pt x="1692" y="1873"/>
                    <a:pt x="1715" y="1922"/>
                    <a:pt x="1715" y="1953"/>
                  </a:cubicBezTo>
                  <a:cubicBezTo>
                    <a:pt x="1545" y="2082"/>
                    <a:pt x="1338" y="2153"/>
                    <a:pt x="1119" y="2153"/>
                  </a:cubicBezTo>
                  <a:lnTo>
                    <a:pt x="1106" y="2153"/>
                  </a:lnTo>
                  <a:cubicBezTo>
                    <a:pt x="1013" y="2153"/>
                    <a:pt x="924" y="2139"/>
                    <a:pt x="832" y="2118"/>
                  </a:cubicBezTo>
                  <a:cubicBezTo>
                    <a:pt x="738" y="2096"/>
                    <a:pt x="658" y="2059"/>
                    <a:pt x="565" y="2011"/>
                  </a:cubicBezTo>
                  <a:lnTo>
                    <a:pt x="556" y="2011"/>
                  </a:lnTo>
                  <a:cubicBezTo>
                    <a:pt x="326" y="1873"/>
                    <a:pt x="139" y="1643"/>
                    <a:pt x="59" y="1367"/>
                  </a:cubicBezTo>
                  <a:cubicBezTo>
                    <a:pt x="1" y="1186"/>
                    <a:pt x="1" y="999"/>
                    <a:pt x="45" y="826"/>
                  </a:cubicBezTo>
                  <a:lnTo>
                    <a:pt x="45" y="803"/>
                  </a:lnTo>
                  <a:lnTo>
                    <a:pt x="59" y="795"/>
                  </a:lnTo>
                  <a:cubicBezTo>
                    <a:pt x="103" y="621"/>
                    <a:pt x="197" y="457"/>
                    <a:pt x="326" y="320"/>
                  </a:cubicBezTo>
                  <a:cubicBezTo>
                    <a:pt x="521" y="111"/>
                    <a:pt x="783" y="9"/>
                    <a:pt x="1035" y="0"/>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25"/>
            <p:cNvSpPr/>
            <p:nvPr/>
          </p:nvSpPr>
          <p:spPr>
            <a:xfrm>
              <a:off x="6439438" y="1546508"/>
              <a:ext cx="1379052" cy="1089646"/>
            </a:xfrm>
            <a:custGeom>
              <a:avLst/>
              <a:gdLst/>
              <a:ahLst/>
              <a:cxnLst/>
              <a:rect l="l" t="t" r="r" b="b"/>
              <a:pathLst>
                <a:path w="7405" h="5851" extrusionOk="0">
                  <a:moveTo>
                    <a:pt x="4408" y="1474"/>
                  </a:moveTo>
                  <a:cubicBezTo>
                    <a:pt x="4408" y="1474"/>
                    <a:pt x="253" y="4204"/>
                    <a:pt x="125" y="4434"/>
                  </a:cubicBezTo>
                  <a:cubicBezTo>
                    <a:pt x="1" y="4665"/>
                    <a:pt x="147" y="5091"/>
                    <a:pt x="493" y="5468"/>
                  </a:cubicBezTo>
                  <a:cubicBezTo>
                    <a:pt x="853" y="5851"/>
                    <a:pt x="1026" y="5722"/>
                    <a:pt x="1222" y="5691"/>
                  </a:cubicBezTo>
                  <a:cubicBezTo>
                    <a:pt x="1425" y="5642"/>
                    <a:pt x="4258" y="3870"/>
                    <a:pt x="5020" y="3684"/>
                  </a:cubicBezTo>
                  <a:lnTo>
                    <a:pt x="5766" y="3511"/>
                  </a:lnTo>
                  <a:cubicBezTo>
                    <a:pt x="5766" y="3511"/>
                    <a:pt x="7404" y="2579"/>
                    <a:pt x="7288" y="1971"/>
                  </a:cubicBezTo>
                  <a:cubicBezTo>
                    <a:pt x="7160" y="1371"/>
                    <a:pt x="4625" y="1"/>
                    <a:pt x="4408" y="1474"/>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25"/>
            <p:cNvSpPr/>
            <p:nvPr/>
          </p:nvSpPr>
          <p:spPr>
            <a:xfrm>
              <a:off x="6441115" y="1711695"/>
              <a:ext cx="1181273" cy="826127"/>
            </a:xfrm>
            <a:custGeom>
              <a:avLst/>
              <a:gdLst/>
              <a:ahLst/>
              <a:cxnLst/>
              <a:rect l="l" t="t" r="r" b="b"/>
              <a:pathLst>
                <a:path w="6343" h="4436" extrusionOk="0">
                  <a:moveTo>
                    <a:pt x="4399" y="587"/>
                  </a:moveTo>
                  <a:cubicBezTo>
                    <a:pt x="4399" y="587"/>
                    <a:pt x="244" y="3317"/>
                    <a:pt x="116" y="3547"/>
                  </a:cubicBezTo>
                  <a:cubicBezTo>
                    <a:pt x="0" y="3743"/>
                    <a:pt x="107" y="4098"/>
                    <a:pt x="369" y="4435"/>
                  </a:cubicBezTo>
                  <a:lnTo>
                    <a:pt x="6343" y="267"/>
                  </a:lnTo>
                  <a:cubicBezTo>
                    <a:pt x="5468" y="1"/>
                    <a:pt x="4399" y="587"/>
                    <a:pt x="4399" y="587"/>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25"/>
            <p:cNvSpPr/>
            <p:nvPr/>
          </p:nvSpPr>
          <p:spPr>
            <a:xfrm>
              <a:off x="6488231" y="2322534"/>
              <a:ext cx="229997" cy="253090"/>
            </a:xfrm>
            <a:custGeom>
              <a:avLst/>
              <a:gdLst/>
              <a:ahLst/>
              <a:cxnLst/>
              <a:rect l="l" t="t" r="r" b="b"/>
              <a:pathLst>
                <a:path w="1235" h="1359" extrusionOk="0">
                  <a:moveTo>
                    <a:pt x="706" y="37"/>
                  </a:moveTo>
                  <a:lnTo>
                    <a:pt x="1235" y="982"/>
                  </a:lnTo>
                  <a:cubicBezTo>
                    <a:pt x="1235" y="982"/>
                    <a:pt x="773" y="1279"/>
                    <a:pt x="542" y="1315"/>
                  </a:cubicBezTo>
                  <a:cubicBezTo>
                    <a:pt x="311" y="1359"/>
                    <a:pt x="1" y="672"/>
                    <a:pt x="1" y="533"/>
                  </a:cubicBezTo>
                  <a:cubicBezTo>
                    <a:pt x="1" y="392"/>
                    <a:pt x="542" y="1"/>
                    <a:pt x="706" y="37"/>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25"/>
            <p:cNvSpPr/>
            <p:nvPr/>
          </p:nvSpPr>
          <p:spPr>
            <a:xfrm>
              <a:off x="7912529" y="652970"/>
              <a:ext cx="996903" cy="1268988"/>
            </a:xfrm>
            <a:custGeom>
              <a:avLst/>
              <a:gdLst/>
              <a:ahLst/>
              <a:cxnLst/>
              <a:rect l="l" t="t" r="r" b="b"/>
              <a:pathLst>
                <a:path w="5353" h="6814" extrusionOk="0">
                  <a:moveTo>
                    <a:pt x="5353" y="1"/>
                  </a:moveTo>
                  <a:lnTo>
                    <a:pt x="0" y="1483"/>
                  </a:lnTo>
                  <a:lnTo>
                    <a:pt x="1482" y="6814"/>
                  </a:lnTo>
                  <a:lnTo>
                    <a:pt x="5353" y="5743"/>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25"/>
            <p:cNvSpPr/>
            <p:nvPr/>
          </p:nvSpPr>
          <p:spPr>
            <a:xfrm>
              <a:off x="7912529" y="652970"/>
              <a:ext cx="996903" cy="773982"/>
            </a:xfrm>
            <a:custGeom>
              <a:avLst/>
              <a:gdLst/>
              <a:ahLst/>
              <a:cxnLst/>
              <a:rect l="l" t="t" r="r" b="b"/>
              <a:pathLst>
                <a:path w="5353" h="4156" extrusionOk="0">
                  <a:moveTo>
                    <a:pt x="5353" y="1"/>
                  </a:moveTo>
                  <a:lnTo>
                    <a:pt x="0" y="1483"/>
                  </a:lnTo>
                  <a:lnTo>
                    <a:pt x="746" y="4155"/>
                  </a:lnTo>
                  <a:lnTo>
                    <a:pt x="5353" y="2863"/>
                  </a:ln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25"/>
            <p:cNvSpPr/>
            <p:nvPr/>
          </p:nvSpPr>
          <p:spPr>
            <a:xfrm>
              <a:off x="7751252" y="982786"/>
              <a:ext cx="437274" cy="988895"/>
            </a:xfrm>
            <a:custGeom>
              <a:avLst/>
              <a:gdLst/>
              <a:ahLst/>
              <a:cxnLst/>
              <a:rect l="l" t="t" r="r" b="b"/>
              <a:pathLst>
                <a:path w="2348" h="5310" extrusionOk="0">
                  <a:moveTo>
                    <a:pt x="0" y="267"/>
                  </a:moveTo>
                  <a:lnTo>
                    <a:pt x="955" y="0"/>
                  </a:lnTo>
                  <a:lnTo>
                    <a:pt x="2348" y="5043"/>
                  </a:lnTo>
                  <a:lnTo>
                    <a:pt x="1407" y="5309"/>
                  </a:ln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25"/>
            <p:cNvSpPr/>
            <p:nvPr/>
          </p:nvSpPr>
          <p:spPr>
            <a:xfrm>
              <a:off x="8227260" y="1591948"/>
              <a:ext cx="216775" cy="216775"/>
            </a:xfrm>
            <a:custGeom>
              <a:avLst/>
              <a:gdLst/>
              <a:ahLst/>
              <a:cxnLst/>
              <a:rect l="l" t="t" r="r" b="b"/>
              <a:pathLst>
                <a:path w="1164" h="1164" extrusionOk="0">
                  <a:moveTo>
                    <a:pt x="436" y="68"/>
                  </a:moveTo>
                  <a:cubicBezTo>
                    <a:pt x="715" y="0"/>
                    <a:pt x="1013" y="160"/>
                    <a:pt x="1084" y="435"/>
                  </a:cubicBezTo>
                  <a:cubicBezTo>
                    <a:pt x="1164" y="715"/>
                    <a:pt x="1004" y="1000"/>
                    <a:pt x="724" y="1084"/>
                  </a:cubicBezTo>
                  <a:cubicBezTo>
                    <a:pt x="436" y="1164"/>
                    <a:pt x="152" y="1000"/>
                    <a:pt x="80" y="715"/>
                  </a:cubicBezTo>
                  <a:cubicBezTo>
                    <a:pt x="1" y="435"/>
                    <a:pt x="160" y="147"/>
                    <a:pt x="436" y="68"/>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25"/>
            <p:cNvSpPr/>
            <p:nvPr/>
          </p:nvSpPr>
          <p:spPr>
            <a:xfrm>
              <a:off x="8285177" y="1666255"/>
              <a:ext cx="32404" cy="32591"/>
            </a:xfrm>
            <a:custGeom>
              <a:avLst/>
              <a:gdLst/>
              <a:ahLst/>
              <a:cxnLst/>
              <a:rect l="l" t="t" r="r" b="b"/>
              <a:pathLst>
                <a:path w="174" h="175" extrusionOk="0">
                  <a:moveTo>
                    <a:pt x="58" y="15"/>
                  </a:moveTo>
                  <a:cubicBezTo>
                    <a:pt x="103" y="1"/>
                    <a:pt x="152" y="28"/>
                    <a:pt x="160" y="58"/>
                  </a:cubicBezTo>
                  <a:cubicBezTo>
                    <a:pt x="173" y="107"/>
                    <a:pt x="152" y="152"/>
                    <a:pt x="103" y="165"/>
                  </a:cubicBezTo>
                  <a:cubicBezTo>
                    <a:pt x="58" y="175"/>
                    <a:pt x="23" y="152"/>
                    <a:pt x="13" y="107"/>
                  </a:cubicBezTo>
                  <a:cubicBezTo>
                    <a:pt x="1" y="72"/>
                    <a:pt x="23" y="28"/>
                    <a:pt x="58" y="15"/>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25"/>
            <p:cNvSpPr/>
            <p:nvPr/>
          </p:nvSpPr>
          <p:spPr>
            <a:xfrm>
              <a:off x="8340488" y="1651543"/>
              <a:ext cx="32591" cy="32404"/>
            </a:xfrm>
            <a:custGeom>
              <a:avLst/>
              <a:gdLst/>
              <a:ahLst/>
              <a:cxnLst/>
              <a:rect l="l" t="t" r="r" b="b"/>
              <a:pathLst>
                <a:path w="175" h="174" extrusionOk="0">
                  <a:moveTo>
                    <a:pt x="58" y="14"/>
                  </a:moveTo>
                  <a:cubicBezTo>
                    <a:pt x="107" y="0"/>
                    <a:pt x="152" y="27"/>
                    <a:pt x="165" y="58"/>
                  </a:cubicBezTo>
                  <a:cubicBezTo>
                    <a:pt x="174" y="107"/>
                    <a:pt x="152" y="151"/>
                    <a:pt x="107" y="164"/>
                  </a:cubicBezTo>
                  <a:cubicBezTo>
                    <a:pt x="72" y="174"/>
                    <a:pt x="27" y="137"/>
                    <a:pt x="15" y="107"/>
                  </a:cubicBezTo>
                  <a:cubicBezTo>
                    <a:pt x="1" y="58"/>
                    <a:pt x="27" y="27"/>
                    <a:pt x="58" y="14"/>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25"/>
            <p:cNvSpPr/>
            <p:nvPr/>
          </p:nvSpPr>
          <p:spPr>
            <a:xfrm>
              <a:off x="8298586" y="1715979"/>
              <a:ext cx="31473" cy="32404"/>
            </a:xfrm>
            <a:custGeom>
              <a:avLst/>
              <a:gdLst/>
              <a:ahLst/>
              <a:cxnLst/>
              <a:rect l="l" t="t" r="r" b="b"/>
              <a:pathLst>
                <a:path w="169" h="174" extrusionOk="0">
                  <a:moveTo>
                    <a:pt x="66" y="14"/>
                  </a:moveTo>
                  <a:cubicBezTo>
                    <a:pt x="101" y="0"/>
                    <a:pt x="146" y="23"/>
                    <a:pt x="160" y="58"/>
                  </a:cubicBezTo>
                  <a:cubicBezTo>
                    <a:pt x="168" y="102"/>
                    <a:pt x="146" y="151"/>
                    <a:pt x="101" y="160"/>
                  </a:cubicBezTo>
                  <a:cubicBezTo>
                    <a:pt x="66" y="174"/>
                    <a:pt x="21" y="151"/>
                    <a:pt x="9" y="102"/>
                  </a:cubicBezTo>
                  <a:cubicBezTo>
                    <a:pt x="0" y="72"/>
                    <a:pt x="21" y="23"/>
                    <a:pt x="66" y="14"/>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25"/>
            <p:cNvSpPr/>
            <p:nvPr/>
          </p:nvSpPr>
          <p:spPr>
            <a:xfrm>
              <a:off x="8353897" y="1701080"/>
              <a:ext cx="32218" cy="32404"/>
            </a:xfrm>
            <a:custGeom>
              <a:avLst/>
              <a:gdLst/>
              <a:ahLst/>
              <a:cxnLst/>
              <a:rect l="l" t="t" r="r" b="b"/>
              <a:pathLst>
                <a:path w="173" h="174" extrusionOk="0">
                  <a:moveTo>
                    <a:pt x="71" y="14"/>
                  </a:moveTo>
                  <a:cubicBezTo>
                    <a:pt x="102" y="0"/>
                    <a:pt x="150" y="23"/>
                    <a:pt x="160" y="58"/>
                  </a:cubicBezTo>
                  <a:cubicBezTo>
                    <a:pt x="173" y="103"/>
                    <a:pt x="150" y="152"/>
                    <a:pt x="115" y="160"/>
                  </a:cubicBezTo>
                  <a:cubicBezTo>
                    <a:pt x="71" y="174"/>
                    <a:pt x="23" y="138"/>
                    <a:pt x="13" y="103"/>
                  </a:cubicBezTo>
                  <a:cubicBezTo>
                    <a:pt x="0" y="58"/>
                    <a:pt x="23" y="23"/>
                    <a:pt x="71" y="14"/>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25"/>
            <p:cNvSpPr/>
            <p:nvPr/>
          </p:nvSpPr>
          <p:spPr>
            <a:xfrm>
              <a:off x="8476065" y="1520994"/>
              <a:ext cx="216775" cy="216588"/>
            </a:xfrm>
            <a:custGeom>
              <a:avLst/>
              <a:gdLst/>
              <a:ahLst/>
              <a:cxnLst/>
              <a:rect l="l" t="t" r="r" b="b"/>
              <a:pathLst>
                <a:path w="1164" h="1163" extrusionOk="0">
                  <a:moveTo>
                    <a:pt x="436" y="80"/>
                  </a:moveTo>
                  <a:cubicBezTo>
                    <a:pt x="725" y="0"/>
                    <a:pt x="1012" y="160"/>
                    <a:pt x="1084" y="449"/>
                  </a:cubicBezTo>
                  <a:cubicBezTo>
                    <a:pt x="1164" y="728"/>
                    <a:pt x="1000" y="1012"/>
                    <a:pt x="725" y="1096"/>
                  </a:cubicBezTo>
                  <a:cubicBezTo>
                    <a:pt x="449" y="1162"/>
                    <a:pt x="152" y="1002"/>
                    <a:pt x="80" y="728"/>
                  </a:cubicBezTo>
                  <a:cubicBezTo>
                    <a:pt x="0" y="449"/>
                    <a:pt x="160" y="160"/>
                    <a:pt x="436" y="80"/>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25"/>
            <p:cNvSpPr/>
            <p:nvPr/>
          </p:nvSpPr>
          <p:spPr>
            <a:xfrm>
              <a:off x="8533983" y="1596046"/>
              <a:ext cx="32591" cy="32404"/>
            </a:xfrm>
            <a:custGeom>
              <a:avLst/>
              <a:gdLst/>
              <a:ahLst/>
              <a:cxnLst/>
              <a:rect l="l" t="t" r="r" b="b"/>
              <a:pathLst>
                <a:path w="175" h="174" extrusionOk="0">
                  <a:moveTo>
                    <a:pt x="58" y="9"/>
                  </a:moveTo>
                  <a:cubicBezTo>
                    <a:pt x="103" y="1"/>
                    <a:pt x="152" y="36"/>
                    <a:pt x="160" y="67"/>
                  </a:cubicBezTo>
                  <a:cubicBezTo>
                    <a:pt x="174" y="116"/>
                    <a:pt x="152" y="152"/>
                    <a:pt x="103" y="161"/>
                  </a:cubicBezTo>
                  <a:cubicBezTo>
                    <a:pt x="58" y="173"/>
                    <a:pt x="23" y="152"/>
                    <a:pt x="9" y="116"/>
                  </a:cubicBezTo>
                  <a:cubicBezTo>
                    <a:pt x="0" y="67"/>
                    <a:pt x="23" y="23"/>
                    <a:pt x="58" y="9"/>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25"/>
            <p:cNvSpPr/>
            <p:nvPr/>
          </p:nvSpPr>
          <p:spPr>
            <a:xfrm>
              <a:off x="8589293" y="1581147"/>
              <a:ext cx="32591" cy="32404"/>
            </a:xfrm>
            <a:custGeom>
              <a:avLst/>
              <a:gdLst/>
              <a:ahLst/>
              <a:cxnLst/>
              <a:rect l="l" t="t" r="r" b="b"/>
              <a:pathLst>
                <a:path w="175" h="174" extrusionOk="0">
                  <a:moveTo>
                    <a:pt x="72" y="9"/>
                  </a:moveTo>
                  <a:cubicBezTo>
                    <a:pt x="107" y="1"/>
                    <a:pt x="152" y="23"/>
                    <a:pt x="165" y="67"/>
                  </a:cubicBezTo>
                  <a:cubicBezTo>
                    <a:pt x="174" y="103"/>
                    <a:pt x="152" y="147"/>
                    <a:pt x="107" y="161"/>
                  </a:cubicBezTo>
                  <a:cubicBezTo>
                    <a:pt x="72" y="174"/>
                    <a:pt x="23" y="147"/>
                    <a:pt x="14" y="116"/>
                  </a:cubicBezTo>
                  <a:cubicBezTo>
                    <a:pt x="1" y="67"/>
                    <a:pt x="23" y="23"/>
                    <a:pt x="72" y="9"/>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25"/>
            <p:cNvSpPr/>
            <p:nvPr/>
          </p:nvSpPr>
          <p:spPr>
            <a:xfrm>
              <a:off x="8546460" y="1645769"/>
              <a:ext cx="32404" cy="31473"/>
            </a:xfrm>
            <a:custGeom>
              <a:avLst/>
              <a:gdLst/>
              <a:ahLst/>
              <a:cxnLst/>
              <a:rect l="l" t="t" r="r" b="b"/>
              <a:pathLst>
                <a:path w="174" h="169" extrusionOk="0">
                  <a:moveTo>
                    <a:pt x="71" y="9"/>
                  </a:moveTo>
                  <a:cubicBezTo>
                    <a:pt x="107" y="0"/>
                    <a:pt x="151" y="31"/>
                    <a:pt x="165" y="66"/>
                  </a:cubicBezTo>
                  <a:cubicBezTo>
                    <a:pt x="173" y="111"/>
                    <a:pt x="151" y="146"/>
                    <a:pt x="107" y="160"/>
                  </a:cubicBezTo>
                  <a:cubicBezTo>
                    <a:pt x="71" y="168"/>
                    <a:pt x="27" y="146"/>
                    <a:pt x="13" y="111"/>
                  </a:cubicBezTo>
                  <a:cubicBezTo>
                    <a:pt x="1" y="66"/>
                    <a:pt x="27" y="22"/>
                    <a:pt x="71" y="9"/>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25"/>
            <p:cNvSpPr/>
            <p:nvPr/>
          </p:nvSpPr>
          <p:spPr>
            <a:xfrm>
              <a:off x="8602516" y="1629940"/>
              <a:ext cx="32404" cy="32404"/>
            </a:xfrm>
            <a:custGeom>
              <a:avLst/>
              <a:gdLst/>
              <a:ahLst/>
              <a:cxnLst/>
              <a:rect l="l" t="t" r="r" b="b"/>
              <a:pathLst>
                <a:path w="174" h="174" extrusionOk="0">
                  <a:moveTo>
                    <a:pt x="67" y="14"/>
                  </a:moveTo>
                  <a:cubicBezTo>
                    <a:pt x="116" y="1"/>
                    <a:pt x="152" y="28"/>
                    <a:pt x="161" y="71"/>
                  </a:cubicBezTo>
                  <a:cubicBezTo>
                    <a:pt x="174" y="107"/>
                    <a:pt x="152" y="151"/>
                    <a:pt x="116" y="165"/>
                  </a:cubicBezTo>
                  <a:cubicBezTo>
                    <a:pt x="67" y="174"/>
                    <a:pt x="23" y="151"/>
                    <a:pt x="10" y="116"/>
                  </a:cubicBezTo>
                  <a:cubicBezTo>
                    <a:pt x="1" y="71"/>
                    <a:pt x="23" y="28"/>
                    <a:pt x="67" y="14"/>
                  </a:cubicBezTo>
                  <a:close/>
                </a:path>
              </a:pathLst>
            </a:custGeom>
            <a:solidFill>
              <a:srgbClr val="B8382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25"/>
            <p:cNvSpPr/>
            <p:nvPr/>
          </p:nvSpPr>
          <p:spPr>
            <a:xfrm>
              <a:off x="6379286" y="989490"/>
              <a:ext cx="1802731" cy="1653186"/>
            </a:xfrm>
            <a:custGeom>
              <a:avLst/>
              <a:gdLst/>
              <a:ahLst/>
              <a:cxnLst/>
              <a:rect l="l" t="t" r="r" b="b"/>
              <a:pathLst>
                <a:path w="9680" h="8877" extrusionOk="0">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44" y="7115"/>
                    <a:pt x="506" y="7953"/>
                    <a:pt x="1176" y="8416"/>
                  </a:cubicBezTo>
                  <a:cubicBezTo>
                    <a:pt x="1855" y="8877"/>
                    <a:pt x="1899" y="8842"/>
                    <a:pt x="2037" y="8850"/>
                  </a:cubicBezTo>
                  <a:cubicBezTo>
                    <a:pt x="2174" y="8863"/>
                    <a:pt x="2463" y="8597"/>
                    <a:pt x="2477" y="8495"/>
                  </a:cubicBezTo>
                  <a:cubicBezTo>
                    <a:pt x="2485" y="8393"/>
                    <a:pt x="2139" y="7723"/>
                    <a:pt x="2139" y="7723"/>
                  </a:cubicBezTo>
                  <a:lnTo>
                    <a:pt x="1402" y="6355"/>
                  </a:lnTo>
                  <a:lnTo>
                    <a:pt x="2131" y="5423"/>
                  </a:lnTo>
                  <a:cubicBezTo>
                    <a:pt x="2131" y="5423"/>
                    <a:pt x="2303" y="6951"/>
                    <a:pt x="2844" y="7412"/>
                  </a:cubicBezTo>
                  <a:cubicBezTo>
                    <a:pt x="3373" y="7873"/>
                    <a:pt x="4096" y="7989"/>
                    <a:pt x="4096" y="7989"/>
                  </a:cubicBezTo>
                  <a:cubicBezTo>
                    <a:pt x="4096" y="7989"/>
                    <a:pt x="4464" y="7781"/>
                    <a:pt x="4745" y="7447"/>
                  </a:cubicBezTo>
                  <a:cubicBezTo>
                    <a:pt x="5019" y="7115"/>
                    <a:pt x="5099" y="6999"/>
                    <a:pt x="5099" y="6999"/>
                  </a:cubicBezTo>
                  <a:cubicBezTo>
                    <a:pt x="5099" y="6999"/>
                    <a:pt x="5374" y="6919"/>
                    <a:pt x="5720" y="6689"/>
                  </a:cubicBezTo>
                  <a:cubicBezTo>
                    <a:pt x="6054" y="6472"/>
                    <a:pt x="6089" y="5974"/>
                    <a:pt x="6089" y="5974"/>
                  </a:cubicBezTo>
                  <a:cubicBezTo>
                    <a:pt x="6089" y="5974"/>
                    <a:pt x="7265" y="5477"/>
                    <a:pt x="8264" y="4594"/>
                  </a:cubicBezTo>
                  <a:cubicBezTo>
                    <a:pt x="9267" y="3719"/>
                    <a:pt x="9680" y="3235"/>
                    <a:pt x="9680" y="3235"/>
                  </a:cubicBezTo>
                  <a:close/>
                </a:path>
              </a:pathLst>
            </a:custGeom>
            <a:solidFill>
              <a:srgbClr val="E2B6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25"/>
            <p:cNvSpPr/>
            <p:nvPr/>
          </p:nvSpPr>
          <p:spPr>
            <a:xfrm>
              <a:off x="6379286" y="989490"/>
              <a:ext cx="1603648" cy="1296923"/>
            </a:xfrm>
            <a:custGeom>
              <a:avLst/>
              <a:gdLst/>
              <a:ahLst/>
              <a:cxnLst/>
              <a:rect l="l" t="t" r="r" b="b"/>
              <a:pathLst>
                <a:path w="8611" h="6964" extrusionOk="0">
                  <a:moveTo>
                    <a:pt x="8299" y="0"/>
                  </a:moveTo>
                  <a:lnTo>
                    <a:pt x="3075" y="1771"/>
                  </a:lnTo>
                  <a:cubicBezTo>
                    <a:pt x="3075" y="1771"/>
                    <a:pt x="1922" y="2152"/>
                    <a:pt x="1704" y="2694"/>
                  </a:cubicBezTo>
                  <a:cubicBezTo>
                    <a:pt x="1496" y="3223"/>
                    <a:pt x="1002" y="4465"/>
                    <a:pt x="656" y="4962"/>
                  </a:cubicBezTo>
                  <a:cubicBezTo>
                    <a:pt x="324" y="5454"/>
                    <a:pt x="0" y="6804"/>
                    <a:pt x="21" y="6964"/>
                  </a:cubicBezTo>
                  <a:cubicBezTo>
                    <a:pt x="93" y="6445"/>
                    <a:pt x="554" y="5814"/>
                    <a:pt x="838" y="5237"/>
                  </a:cubicBezTo>
                  <a:cubicBezTo>
                    <a:pt x="1127" y="4673"/>
                    <a:pt x="1784" y="3750"/>
                    <a:pt x="2086" y="3129"/>
                  </a:cubicBezTo>
                  <a:cubicBezTo>
                    <a:pt x="2383" y="2508"/>
                    <a:pt x="8610" y="736"/>
                    <a:pt x="8610" y="736"/>
                  </a:cubicBezTo>
                  <a:close/>
                </a:path>
              </a:pathLst>
            </a:custGeom>
            <a:solidFill>
              <a:srgbClr val="E6BD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25"/>
            <p:cNvSpPr/>
            <p:nvPr/>
          </p:nvSpPr>
          <p:spPr>
            <a:xfrm>
              <a:off x="6775959" y="1898672"/>
              <a:ext cx="574527" cy="578811"/>
            </a:xfrm>
            <a:custGeom>
              <a:avLst/>
              <a:gdLst/>
              <a:ahLst/>
              <a:cxnLst/>
              <a:rect l="l" t="t" r="r" b="b"/>
              <a:pathLst>
                <a:path w="3085" h="3108" extrusionOk="0">
                  <a:moveTo>
                    <a:pt x="1" y="541"/>
                  </a:moveTo>
                  <a:cubicBezTo>
                    <a:pt x="1" y="541"/>
                    <a:pt x="173" y="2069"/>
                    <a:pt x="714" y="2530"/>
                  </a:cubicBezTo>
                  <a:cubicBezTo>
                    <a:pt x="1243" y="2991"/>
                    <a:pt x="1966" y="3107"/>
                    <a:pt x="1966" y="3107"/>
                  </a:cubicBezTo>
                  <a:cubicBezTo>
                    <a:pt x="1966" y="3107"/>
                    <a:pt x="2334" y="2899"/>
                    <a:pt x="2615" y="2565"/>
                  </a:cubicBezTo>
                  <a:cubicBezTo>
                    <a:pt x="2889" y="2233"/>
                    <a:pt x="2969" y="2117"/>
                    <a:pt x="2969" y="2117"/>
                  </a:cubicBezTo>
                  <a:cubicBezTo>
                    <a:pt x="2969" y="2117"/>
                    <a:pt x="3084" y="1185"/>
                    <a:pt x="2508" y="631"/>
                  </a:cubicBezTo>
                  <a:cubicBezTo>
                    <a:pt x="1935" y="80"/>
                    <a:pt x="1496" y="0"/>
                    <a:pt x="1496" y="0"/>
                  </a:cubicBezTo>
                  <a:close/>
                </a:path>
              </a:pathLst>
            </a:custGeom>
            <a:solidFill>
              <a:srgbClr val="DAA37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25"/>
            <p:cNvSpPr/>
            <p:nvPr/>
          </p:nvSpPr>
          <p:spPr>
            <a:xfrm>
              <a:off x="6885090" y="2099429"/>
              <a:ext cx="531694" cy="302628"/>
            </a:xfrm>
            <a:custGeom>
              <a:avLst/>
              <a:gdLst/>
              <a:ahLst/>
              <a:cxnLst/>
              <a:rect l="l" t="t" r="r" b="b"/>
              <a:pathLst>
                <a:path w="2855" h="1625" extrusionOk="0">
                  <a:moveTo>
                    <a:pt x="0" y="1328"/>
                  </a:moveTo>
                  <a:cubicBezTo>
                    <a:pt x="36" y="1372"/>
                    <a:pt x="80" y="1417"/>
                    <a:pt x="128" y="1452"/>
                  </a:cubicBezTo>
                  <a:cubicBezTo>
                    <a:pt x="195" y="1524"/>
                    <a:pt x="267" y="1567"/>
                    <a:pt x="347" y="1625"/>
                  </a:cubicBezTo>
                  <a:cubicBezTo>
                    <a:pt x="484" y="1532"/>
                    <a:pt x="670" y="1430"/>
                    <a:pt x="874" y="1328"/>
                  </a:cubicBezTo>
                  <a:cubicBezTo>
                    <a:pt x="1416" y="1039"/>
                    <a:pt x="2854" y="0"/>
                    <a:pt x="2854" y="0"/>
                  </a:cubicBezTo>
                  <a:cubicBezTo>
                    <a:pt x="2854" y="0"/>
                    <a:pt x="785" y="729"/>
                    <a:pt x="657" y="786"/>
                  </a:cubicBezTo>
                  <a:cubicBezTo>
                    <a:pt x="586" y="809"/>
                    <a:pt x="218" y="1061"/>
                    <a:pt x="0" y="1328"/>
                  </a:cubicBezTo>
                  <a:close/>
                </a:path>
              </a:pathLst>
            </a:custGeom>
            <a:solidFill>
              <a:srgbClr val="B58A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25"/>
            <p:cNvSpPr/>
            <p:nvPr/>
          </p:nvSpPr>
          <p:spPr>
            <a:xfrm>
              <a:off x="6688244" y="2316016"/>
              <a:ext cx="1065622" cy="828362"/>
            </a:xfrm>
            <a:custGeom>
              <a:avLst/>
              <a:gdLst/>
              <a:ahLst/>
              <a:cxnLst/>
              <a:rect l="l" t="t" r="r" b="b"/>
              <a:pathLst>
                <a:path w="5722" h="4448" extrusionOk="0">
                  <a:moveTo>
                    <a:pt x="595" y="1004"/>
                  </a:moveTo>
                  <a:cubicBezTo>
                    <a:pt x="595" y="1004"/>
                    <a:pt x="1" y="2006"/>
                    <a:pt x="759" y="2579"/>
                  </a:cubicBezTo>
                  <a:cubicBezTo>
                    <a:pt x="1531" y="3157"/>
                    <a:pt x="3268" y="4333"/>
                    <a:pt x="3889" y="4376"/>
                  </a:cubicBezTo>
                  <a:cubicBezTo>
                    <a:pt x="5030" y="4448"/>
                    <a:pt x="5722" y="3294"/>
                    <a:pt x="5122" y="2317"/>
                  </a:cubicBezTo>
                  <a:cubicBezTo>
                    <a:pt x="4790" y="1799"/>
                    <a:pt x="2934" y="808"/>
                    <a:pt x="2069" y="404"/>
                  </a:cubicBezTo>
                  <a:cubicBezTo>
                    <a:pt x="1208" y="0"/>
                    <a:pt x="595" y="1004"/>
                    <a:pt x="595" y="1004"/>
                  </a:cubicBezTo>
                  <a:close/>
                  <a:moveTo>
                    <a:pt x="1172" y="1350"/>
                  </a:moveTo>
                  <a:cubicBezTo>
                    <a:pt x="1150" y="1394"/>
                    <a:pt x="964" y="1811"/>
                    <a:pt x="1244" y="1762"/>
                  </a:cubicBezTo>
                  <a:cubicBezTo>
                    <a:pt x="1461" y="1727"/>
                    <a:pt x="1634" y="1416"/>
                    <a:pt x="1563" y="1221"/>
                  </a:cubicBezTo>
                  <a:cubicBezTo>
                    <a:pt x="1474" y="946"/>
                    <a:pt x="1208" y="1305"/>
                    <a:pt x="1172" y="1350"/>
                  </a:cubicBezTo>
                  <a:close/>
                </a:path>
              </a:pathLst>
            </a:custGeom>
            <a:solidFill>
              <a:srgbClr val="0703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25"/>
            <p:cNvSpPr/>
            <p:nvPr/>
          </p:nvSpPr>
          <p:spPr>
            <a:xfrm>
              <a:off x="6898126" y="2455690"/>
              <a:ext cx="814395" cy="662429"/>
            </a:xfrm>
            <a:custGeom>
              <a:avLst/>
              <a:gdLst/>
              <a:ahLst/>
              <a:cxnLst/>
              <a:rect l="l" t="t" r="r" b="b"/>
              <a:pathLst>
                <a:path w="4373" h="3557" extrusionOk="0">
                  <a:moveTo>
                    <a:pt x="543" y="897"/>
                  </a:moveTo>
                  <a:cubicBezTo>
                    <a:pt x="543" y="897"/>
                    <a:pt x="1" y="1798"/>
                    <a:pt x="551" y="2233"/>
                  </a:cubicBezTo>
                  <a:cubicBezTo>
                    <a:pt x="1115" y="2673"/>
                    <a:pt x="2385" y="3556"/>
                    <a:pt x="2854" y="3546"/>
                  </a:cubicBezTo>
                  <a:cubicBezTo>
                    <a:pt x="3751" y="3525"/>
                    <a:pt x="4372" y="2487"/>
                    <a:pt x="3973" y="1692"/>
                  </a:cubicBezTo>
                  <a:cubicBezTo>
                    <a:pt x="3751" y="1266"/>
                    <a:pt x="2371" y="564"/>
                    <a:pt x="1727" y="276"/>
                  </a:cubicBezTo>
                  <a:cubicBezTo>
                    <a:pt x="1084" y="0"/>
                    <a:pt x="543" y="897"/>
                    <a:pt x="543" y="897"/>
                  </a:cubicBezTo>
                  <a:close/>
                </a:path>
              </a:pathLst>
            </a:custGeom>
            <a:solidFill>
              <a:srgbClr val="1F1F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25"/>
            <p:cNvSpPr/>
            <p:nvPr/>
          </p:nvSpPr>
          <p:spPr>
            <a:xfrm>
              <a:off x="6898126" y="2622739"/>
              <a:ext cx="726865" cy="495378"/>
            </a:xfrm>
            <a:custGeom>
              <a:avLst/>
              <a:gdLst/>
              <a:ahLst/>
              <a:cxnLst/>
              <a:rect l="l" t="t" r="r" b="b"/>
              <a:pathLst>
                <a:path w="3903" h="2660" extrusionOk="0">
                  <a:moveTo>
                    <a:pt x="543" y="0"/>
                  </a:moveTo>
                  <a:cubicBezTo>
                    <a:pt x="543" y="0"/>
                    <a:pt x="1" y="901"/>
                    <a:pt x="551" y="1336"/>
                  </a:cubicBezTo>
                  <a:cubicBezTo>
                    <a:pt x="1115" y="1776"/>
                    <a:pt x="2385" y="2659"/>
                    <a:pt x="2854" y="2649"/>
                  </a:cubicBezTo>
                  <a:cubicBezTo>
                    <a:pt x="3303" y="2637"/>
                    <a:pt x="3685" y="2375"/>
                    <a:pt x="3903" y="2016"/>
                  </a:cubicBezTo>
                  <a:close/>
                </a:path>
              </a:pathLst>
            </a:custGeom>
            <a:solidFill>
              <a:srgbClr val="2929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25"/>
            <p:cNvSpPr/>
            <p:nvPr/>
          </p:nvSpPr>
          <p:spPr>
            <a:xfrm>
              <a:off x="6992359" y="2545639"/>
              <a:ext cx="245082" cy="313802"/>
            </a:xfrm>
            <a:custGeom>
              <a:avLst/>
              <a:gdLst/>
              <a:ahLst/>
              <a:cxnLst/>
              <a:rect l="l" t="t" r="r" b="b"/>
              <a:pathLst>
                <a:path w="1316" h="1685" extrusionOk="0">
                  <a:moveTo>
                    <a:pt x="369" y="609"/>
                  </a:moveTo>
                  <a:cubicBezTo>
                    <a:pt x="369" y="609"/>
                    <a:pt x="1" y="1231"/>
                    <a:pt x="81" y="1346"/>
                  </a:cubicBezTo>
                  <a:cubicBezTo>
                    <a:pt x="160" y="1475"/>
                    <a:pt x="378" y="1684"/>
                    <a:pt x="529" y="1568"/>
                  </a:cubicBezTo>
                  <a:cubicBezTo>
                    <a:pt x="818" y="1359"/>
                    <a:pt x="1244" y="658"/>
                    <a:pt x="1289" y="299"/>
                  </a:cubicBezTo>
                  <a:cubicBezTo>
                    <a:pt x="1315" y="117"/>
                    <a:pt x="1026" y="23"/>
                    <a:pt x="889" y="15"/>
                  </a:cubicBezTo>
                  <a:cubicBezTo>
                    <a:pt x="738" y="1"/>
                    <a:pt x="369" y="609"/>
                    <a:pt x="369" y="609"/>
                  </a:cubicBezTo>
                  <a:close/>
                </a:path>
              </a:pathLst>
            </a:custGeom>
            <a:solidFill>
              <a:srgbClr val="18171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25"/>
            <p:cNvSpPr/>
            <p:nvPr/>
          </p:nvSpPr>
          <p:spPr>
            <a:xfrm>
              <a:off x="6992359" y="2659054"/>
              <a:ext cx="187164" cy="200386"/>
            </a:xfrm>
            <a:custGeom>
              <a:avLst/>
              <a:gdLst/>
              <a:ahLst/>
              <a:cxnLst/>
              <a:rect l="l" t="t" r="r" b="b"/>
              <a:pathLst>
                <a:path w="1005" h="1076" extrusionOk="0">
                  <a:moveTo>
                    <a:pt x="369" y="0"/>
                  </a:moveTo>
                  <a:cubicBezTo>
                    <a:pt x="369" y="0"/>
                    <a:pt x="1" y="622"/>
                    <a:pt x="81" y="737"/>
                  </a:cubicBezTo>
                  <a:cubicBezTo>
                    <a:pt x="160" y="866"/>
                    <a:pt x="378" y="1075"/>
                    <a:pt x="529" y="959"/>
                  </a:cubicBezTo>
                  <a:cubicBezTo>
                    <a:pt x="666" y="852"/>
                    <a:pt x="853" y="622"/>
                    <a:pt x="1004" y="383"/>
                  </a:cubicBezTo>
                  <a:close/>
                </a:path>
              </a:pathLst>
            </a:custGeom>
            <a:solidFill>
              <a:srgbClr val="1F1F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25"/>
            <p:cNvSpPr/>
            <p:nvPr/>
          </p:nvSpPr>
          <p:spPr>
            <a:xfrm>
              <a:off x="7180826" y="2659054"/>
              <a:ext cx="245082" cy="313429"/>
            </a:xfrm>
            <a:custGeom>
              <a:avLst/>
              <a:gdLst/>
              <a:ahLst/>
              <a:cxnLst/>
              <a:rect l="l" t="t" r="r" b="b"/>
              <a:pathLst>
                <a:path w="1316" h="1683" extrusionOk="0">
                  <a:moveTo>
                    <a:pt x="383" y="613"/>
                  </a:moveTo>
                  <a:cubicBezTo>
                    <a:pt x="383" y="613"/>
                    <a:pt x="1" y="1235"/>
                    <a:pt x="81" y="1350"/>
                  </a:cubicBezTo>
                  <a:cubicBezTo>
                    <a:pt x="174" y="1474"/>
                    <a:pt x="383" y="1682"/>
                    <a:pt x="529" y="1567"/>
                  </a:cubicBezTo>
                  <a:cubicBezTo>
                    <a:pt x="818" y="1358"/>
                    <a:pt x="1244" y="657"/>
                    <a:pt x="1293" y="303"/>
                  </a:cubicBezTo>
                  <a:cubicBezTo>
                    <a:pt x="1315" y="116"/>
                    <a:pt x="1039" y="27"/>
                    <a:pt x="889" y="14"/>
                  </a:cubicBezTo>
                  <a:cubicBezTo>
                    <a:pt x="751" y="0"/>
                    <a:pt x="383" y="613"/>
                    <a:pt x="383" y="613"/>
                  </a:cubicBezTo>
                  <a:close/>
                </a:path>
              </a:pathLst>
            </a:custGeom>
            <a:solidFill>
              <a:srgbClr val="18171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25"/>
            <p:cNvSpPr/>
            <p:nvPr/>
          </p:nvSpPr>
          <p:spPr>
            <a:xfrm>
              <a:off x="7180826" y="2773028"/>
              <a:ext cx="187164" cy="199455"/>
            </a:xfrm>
            <a:custGeom>
              <a:avLst/>
              <a:gdLst/>
              <a:ahLst/>
              <a:cxnLst/>
              <a:rect l="l" t="t" r="r" b="b"/>
              <a:pathLst>
                <a:path w="1005" h="1071" extrusionOk="0">
                  <a:moveTo>
                    <a:pt x="383" y="1"/>
                  </a:moveTo>
                  <a:cubicBezTo>
                    <a:pt x="383" y="1"/>
                    <a:pt x="1" y="623"/>
                    <a:pt x="81" y="738"/>
                  </a:cubicBezTo>
                  <a:cubicBezTo>
                    <a:pt x="174" y="862"/>
                    <a:pt x="383" y="1070"/>
                    <a:pt x="529" y="955"/>
                  </a:cubicBezTo>
                  <a:cubicBezTo>
                    <a:pt x="680" y="853"/>
                    <a:pt x="853" y="623"/>
                    <a:pt x="1004" y="378"/>
                  </a:cubicBezTo>
                  <a:close/>
                </a:path>
              </a:pathLst>
            </a:custGeom>
            <a:solidFill>
              <a:srgbClr val="1F1F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25"/>
            <p:cNvSpPr/>
            <p:nvPr/>
          </p:nvSpPr>
          <p:spPr>
            <a:xfrm>
              <a:off x="7371899" y="2773028"/>
              <a:ext cx="244710" cy="313429"/>
            </a:xfrm>
            <a:custGeom>
              <a:avLst/>
              <a:gdLst/>
              <a:ahLst/>
              <a:cxnLst/>
              <a:rect l="l" t="t" r="r" b="b"/>
              <a:pathLst>
                <a:path w="1314" h="1683" extrusionOk="0">
                  <a:moveTo>
                    <a:pt x="369" y="609"/>
                  </a:moveTo>
                  <a:cubicBezTo>
                    <a:pt x="369" y="609"/>
                    <a:pt x="0" y="1230"/>
                    <a:pt x="80" y="1346"/>
                  </a:cubicBezTo>
                  <a:cubicBezTo>
                    <a:pt x="160" y="1475"/>
                    <a:pt x="369" y="1683"/>
                    <a:pt x="529" y="1568"/>
                  </a:cubicBezTo>
                  <a:cubicBezTo>
                    <a:pt x="816" y="1373"/>
                    <a:pt x="1242" y="658"/>
                    <a:pt x="1287" y="312"/>
                  </a:cubicBezTo>
                  <a:cubicBezTo>
                    <a:pt x="1314" y="117"/>
                    <a:pt x="1025" y="37"/>
                    <a:pt x="888" y="10"/>
                  </a:cubicBezTo>
                  <a:cubicBezTo>
                    <a:pt x="736" y="1"/>
                    <a:pt x="369" y="609"/>
                    <a:pt x="369" y="609"/>
                  </a:cubicBezTo>
                  <a:close/>
                </a:path>
              </a:pathLst>
            </a:custGeom>
            <a:solidFill>
              <a:srgbClr val="18171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25"/>
            <p:cNvSpPr/>
            <p:nvPr/>
          </p:nvSpPr>
          <p:spPr>
            <a:xfrm>
              <a:off x="7371899" y="2886256"/>
              <a:ext cx="186791" cy="200200"/>
            </a:xfrm>
            <a:custGeom>
              <a:avLst/>
              <a:gdLst/>
              <a:ahLst/>
              <a:cxnLst/>
              <a:rect l="l" t="t" r="r" b="b"/>
              <a:pathLst>
                <a:path w="1003" h="1075" extrusionOk="0">
                  <a:moveTo>
                    <a:pt x="369" y="1"/>
                  </a:moveTo>
                  <a:cubicBezTo>
                    <a:pt x="369" y="1"/>
                    <a:pt x="0" y="622"/>
                    <a:pt x="80" y="738"/>
                  </a:cubicBezTo>
                  <a:cubicBezTo>
                    <a:pt x="160" y="867"/>
                    <a:pt x="369" y="1075"/>
                    <a:pt x="529" y="960"/>
                  </a:cubicBezTo>
                  <a:cubicBezTo>
                    <a:pt x="666" y="853"/>
                    <a:pt x="853" y="636"/>
                    <a:pt x="1003" y="382"/>
                  </a:cubicBezTo>
                  <a:close/>
                </a:path>
              </a:pathLst>
            </a:custGeom>
            <a:solidFill>
              <a:srgbClr val="1F1F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25"/>
            <p:cNvSpPr/>
            <p:nvPr/>
          </p:nvSpPr>
          <p:spPr>
            <a:xfrm>
              <a:off x="7101491" y="2669669"/>
              <a:ext cx="58105" cy="63133"/>
            </a:xfrm>
            <a:custGeom>
              <a:avLst/>
              <a:gdLst/>
              <a:ahLst/>
              <a:cxnLst/>
              <a:rect l="l" t="t" r="r" b="b"/>
              <a:pathLst>
                <a:path w="312" h="339" extrusionOk="0">
                  <a:moveTo>
                    <a:pt x="1" y="223"/>
                  </a:moveTo>
                  <a:lnTo>
                    <a:pt x="129" y="15"/>
                  </a:lnTo>
                  <a:cubicBezTo>
                    <a:pt x="138" y="1"/>
                    <a:pt x="152" y="1"/>
                    <a:pt x="160" y="1"/>
                  </a:cubicBezTo>
                  <a:lnTo>
                    <a:pt x="303" y="94"/>
                  </a:lnTo>
                  <a:cubicBezTo>
                    <a:pt x="303" y="94"/>
                    <a:pt x="312" y="107"/>
                    <a:pt x="303" y="117"/>
                  </a:cubicBezTo>
                  <a:lnTo>
                    <a:pt x="174" y="326"/>
                  </a:lnTo>
                  <a:cubicBezTo>
                    <a:pt x="174" y="338"/>
                    <a:pt x="160" y="338"/>
                    <a:pt x="152" y="338"/>
                  </a:cubicBezTo>
                  <a:lnTo>
                    <a:pt x="14" y="246"/>
                  </a:lnTo>
                  <a:cubicBezTo>
                    <a:pt x="1" y="246"/>
                    <a:pt x="1" y="232"/>
                    <a:pt x="1" y="223"/>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25"/>
            <p:cNvSpPr/>
            <p:nvPr/>
          </p:nvSpPr>
          <p:spPr>
            <a:xfrm>
              <a:off x="7086592" y="2665759"/>
              <a:ext cx="44882" cy="47117"/>
            </a:xfrm>
            <a:custGeom>
              <a:avLst/>
              <a:gdLst/>
              <a:ahLst/>
              <a:cxnLst/>
              <a:rect l="l" t="t" r="r" b="b"/>
              <a:pathLst>
                <a:path w="241" h="253" extrusionOk="0">
                  <a:moveTo>
                    <a:pt x="1" y="128"/>
                  </a:moveTo>
                  <a:lnTo>
                    <a:pt x="72" y="13"/>
                  </a:lnTo>
                  <a:cubicBezTo>
                    <a:pt x="81" y="0"/>
                    <a:pt x="81" y="0"/>
                    <a:pt x="94" y="0"/>
                  </a:cubicBezTo>
                  <a:lnTo>
                    <a:pt x="117" y="0"/>
                  </a:lnTo>
                  <a:lnTo>
                    <a:pt x="232" y="71"/>
                  </a:lnTo>
                  <a:cubicBezTo>
                    <a:pt x="240" y="71"/>
                    <a:pt x="240" y="80"/>
                    <a:pt x="240" y="93"/>
                  </a:cubicBezTo>
                  <a:lnTo>
                    <a:pt x="240" y="115"/>
                  </a:lnTo>
                  <a:lnTo>
                    <a:pt x="174" y="231"/>
                  </a:lnTo>
                  <a:cubicBezTo>
                    <a:pt x="160" y="244"/>
                    <a:pt x="160" y="244"/>
                    <a:pt x="152" y="244"/>
                  </a:cubicBezTo>
                  <a:cubicBezTo>
                    <a:pt x="138" y="253"/>
                    <a:pt x="130" y="253"/>
                    <a:pt x="130" y="244"/>
                  </a:cubicBezTo>
                  <a:lnTo>
                    <a:pt x="94" y="231"/>
                  </a:lnTo>
                  <a:lnTo>
                    <a:pt x="117" y="187"/>
                  </a:lnTo>
                  <a:lnTo>
                    <a:pt x="138" y="195"/>
                  </a:lnTo>
                  <a:lnTo>
                    <a:pt x="197" y="107"/>
                  </a:lnTo>
                  <a:lnTo>
                    <a:pt x="103" y="48"/>
                  </a:lnTo>
                  <a:lnTo>
                    <a:pt x="45" y="151"/>
                  </a:lnTo>
                  <a:lnTo>
                    <a:pt x="72" y="151"/>
                  </a:lnTo>
                  <a:lnTo>
                    <a:pt x="45" y="195"/>
                  </a:lnTo>
                  <a:lnTo>
                    <a:pt x="15" y="173"/>
                  </a:lnTo>
                  <a:cubicBezTo>
                    <a:pt x="1" y="173"/>
                    <a:pt x="1" y="164"/>
                    <a:pt x="1" y="164"/>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25"/>
            <p:cNvSpPr/>
            <p:nvPr/>
          </p:nvSpPr>
          <p:spPr>
            <a:xfrm>
              <a:off x="7485128" y="2902086"/>
              <a:ext cx="57918" cy="62202"/>
            </a:xfrm>
            <a:custGeom>
              <a:avLst/>
              <a:gdLst/>
              <a:ahLst/>
              <a:cxnLst/>
              <a:rect l="l" t="t" r="r" b="b"/>
              <a:pathLst>
                <a:path w="311" h="334" extrusionOk="0">
                  <a:moveTo>
                    <a:pt x="13" y="217"/>
                  </a:moveTo>
                  <a:lnTo>
                    <a:pt x="142" y="10"/>
                  </a:lnTo>
                  <a:cubicBezTo>
                    <a:pt x="142" y="0"/>
                    <a:pt x="151" y="0"/>
                    <a:pt x="165" y="0"/>
                  </a:cubicBezTo>
                  <a:lnTo>
                    <a:pt x="302" y="80"/>
                  </a:lnTo>
                  <a:cubicBezTo>
                    <a:pt x="311" y="90"/>
                    <a:pt x="311" y="102"/>
                    <a:pt x="311" y="111"/>
                  </a:cubicBezTo>
                  <a:lnTo>
                    <a:pt x="187" y="320"/>
                  </a:lnTo>
                  <a:cubicBezTo>
                    <a:pt x="173" y="334"/>
                    <a:pt x="165" y="334"/>
                    <a:pt x="151" y="320"/>
                  </a:cubicBezTo>
                  <a:lnTo>
                    <a:pt x="13" y="240"/>
                  </a:lnTo>
                  <a:cubicBezTo>
                    <a:pt x="13" y="240"/>
                    <a:pt x="1" y="227"/>
                    <a:pt x="13" y="217"/>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25"/>
            <p:cNvSpPr/>
            <p:nvPr/>
          </p:nvSpPr>
          <p:spPr>
            <a:xfrm>
              <a:off x="7470229" y="2895382"/>
              <a:ext cx="47303" cy="48979"/>
            </a:xfrm>
            <a:custGeom>
              <a:avLst/>
              <a:gdLst/>
              <a:ahLst/>
              <a:cxnLst/>
              <a:rect l="l" t="t" r="r" b="b"/>
              <a:pathLst>
                <a:path w="254" h="263" extrusionOk="0">
                  <a:moveTo>
                    <a:pt x="14" y="138"/>
                  </a:moveTo>
                  <a:lnTo>
                    <a:pt x="81" y="23"/>
                  </a:lnTo>
                  <a:cubicBezTo>
                    <a:pt x="81" y="9"/>
                    <a:pt x="93" y="9"/>
                    <a:pt x="107" y="9"/>
                  </a:cubicBezTo>
                  <a:cubicBezTo>
                    <a:pt x="107" y="1"/>
                    <a:pt x="116" y="1"/>
                    <a:pt x="129" y="9"/>
                  </a:cubicBezTo>
                  <a:lnTo>
                    <a:pt x="231" y="81"/>
                  </a:lnTo>
                  <a:cubicBezTo>
                    <a:pt x="245" y="81"/>
                    <a:pt x="253" y="89"/>
                    <a:pt x="253" y="89"/>
                  </a:cubicBezTo>
                  <a:cubicBezTo>
                    <a:pt x="253" y="103"/>
                    <a:pt x="253" y="116"/>
                    <a:pt x="245" y="126"/>
                  </a:cubicBezTo>
                  <a:lnTo>
                    <a:pt x="222" y="174"/>
                  </a:lnTo>
                  <a:lnTo>
                    <a:pt x="173" y="147"/>
                  </a:lnTo>
                  <a:lnTo>
                    <a:pt x="196" y="116"/>
                  </a:lnTo>
                  <a:lnTo>
                    <a:pt x="116" y="58"/>
                  </a:lnTo>
                  <a:lnTo>
                    <a:pt x="58" y="147"/>
                  </a:lnTo>
                  <a:lnTo>
                    <a:pt x="187" y="232"/>
                  </a:lnTo>
                  <a:lnTo>
                    <a:pt x="165" y="263"/>
                  </a:lnTo>
                  <a:lnTo>
                    <a:pt x="22" y="183"/>
                  </a:lnTo>
                  <a:cubicBezTo>
                    <a:pt x="14" y="183"/>
                    <a:pt x="14" y="174"/>
                    <a:pt x="1" y="161"/>
                  </a:cubicBezTo>
                  <a:cubicBezTo>
                    <a:pt x="1" y="161"/>
                    <a:pt x="1" y="147"/>
                    <a:pt x="14" y="13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25"/>
            <p:cNvSpPr/>
            <p:nvPr/>
          </p:nvSpPr>
          <p:spPr>
            <a:xfrm>
              <a:off x="7273569" y="2758129"/>
              <a:ext cx="76914" cy="105221"/>
            </a:xfrm>
            <a:custGeom>
              <a:avLst/>
              <a:gdLst/>
              <a:ahLst/>
              <a:cxnLst/>
              <a:rect l="l" t="t" r="r" b="b"/>
              <a:pathLst>
                <a:path w="413" h="565" extrusionOk="0">
                  <a:moveTo>
                    <a:pt x="22" y="320"/>
                  </a:moveTo>
                  <a:lnTo>
                    <a:pt x="102" y="197"/>
                  </a:lnTo>
                  <a:lnTo>
                    <a:pt x="182" y="58"/>
                  </a:lnTo>
                  <a:cubicBezTo>
                    <a:pt x="195" y="23"/>
                    <a:pt x="240" y="10"/>
                    <a:pt x="275" y="37"/>
                  </a:cubicBezTo>
                  <a:cubicBezTo>
                    <a:pt x="311" y="10"/>
                    <a:pt x="332" y="1"/>
                    <a:pt x="355" y="10"/>
                  </a:cubicBezTo>
                  <a:lnTo>
                    <a:pt x="412" y="46"/>
                  </a:lnTo>
                  <a:lnTo>
                    <a:pt x="262" y="289"/>
                  </a:lnTo>
                  <a:lnTo>
                    <a:pt x="88" y="564"/>
                  </a:lnTo>
                  <a:lnTo>
                    <a:pt x="45" y="543"/>
                  </a:lnTo>
                  <a:cubicBezTo>
                    <a:pt x="22" y="529"/>
                    <a:pt x="31" y="458"/>
                    <a:pt x="45" y="427"/>
                  </a:cubicBezTo>
                  <a:cubicBezTo>
                    <a:pt x="9" y="405"/>
                    <a:pt x="0" y="357"/>
                    <a:pt x="22" y="32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25"/>
            <p:cNvSpPr/>
            <p:nvPr/>
          </p:nvSpPr>
          <p:spPr>
            <a:xfrm>
              <a:off x="7296661" y="2824428"/>
              <a:ext cx="21603" cy="24024"/>
            </a:xfrm>
            <a:custGeom>
              <a:avLst/>
              <a:gdLst/>
              <a:ahLst/>
              <a:cxnLst/>
              <a:rect l="l" t="t" r="r" b="b"/>
              <a:pathLst>
                <a:path w="116" h="129" extrusionOk="0">
                  <a:moveTo>
                    <a:pt x="13" y="36"/>
                  </a:moveTo>
                  <a:cubicBezTo>
                    <a:pt x="36" y="13"/>
                    <a:pt x="58" y="1"/>
                    <a:pt x="81" y="22"/>
                  </a:cubicBezTo>
                  <a:cubicBezTo>
                    <a:pt x="116" y="36"/>
                    <a:pt x="116" y="71"/>
                    <a:pt x="107" y="93"/>
                  </a:cubicBezTo>
                  <a:cubicBezTo>
                    <a:pt x="93" y="116"/>
                    <a:pt x="58" y="128"/>
                    <a:pt x="36" y="102"/>
                  </a:cubicBezTo>
                  <a:cubicBezTo>
                    <a:pt x="13" y="93"/>
                    <a:pt x="1" y="58"/>
                    <a:pt x="13" y="36"/>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25"/>
            <p:cNvSpPr/>
            <p:nvPr/>
          </p:nvSpPr>
          <p:spPr>
            <a:xfrm>
              <a:off x="7327203" y="2777311"/>
              <a:ext cx="20858" cy="21603"/>
            </a:xfrm>
            <a:custGeom>
              <a:avLst/>
              <a:gdLst/>
              <a:ahLst/>
              <a:cxnLst/>
              <a:rect l="l" t="t" r="r" b="b"/>
              <a:pathLst>
                <a:path w="112" h="116" extrusionOk="0">
                  <a:moveTo>
                    <a:pt x="9" y="35"/>
                  </a:moveTo>
                  <a:cubicBezTo>
                    <a:pt x="23" y="0"/>
                    <a:pt x="54" y="0"/>
                    <a:pt x="81" y="14"/>
                  </a:cubicBezTo>
                  <a:cubicBezTo>
                    <a:pt x="103" y="22"/>
                    <a:pt x="112" y="58"/>
                    <a:pt x="103" y="80"/>
                  </a:cubicBezTo>
                  <a:cubicBezTo>
                    <a:pt x="81" y="102"/>
                    <a:pt x="54" y="115"/>
                    <a:pt x="23" y="102"/>
                  </a:cubicBezTo>
                  <a:cubicBezTo>
                    <a:pt x="1" y="80"/>
                    <a:pt x="1" y="58"/>
                    <a:pt x="9" y="3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25"/>
            <p:cNvSpPr/>
            <p:nvPr/>
          </p:nvSpPr>
          <p:spPr>
            <a:xfrm>
              <a:off x="7266864" y="2833367"/>
              <a:ext cx="25886" cy="10057"/>
            </a:xfrm>
            <a:custGeom>
              <a:avLst/>
              <a:gdLst/>
              <a:ahLst/>
              <a:cxnLst/>
              <a:rect l="l" t="t" r="r" b="b"/>
              <a:pathLst>
                <a:path w="139" h="54" extrusionOk="0">
                  <a:moveTo>
                    <a:pt x="1" y="32"/>
                  </a:moveTo>
                  <a:lnTo>
                    <a:pt x="124" y="1"/>
                  </a:lnTo>
                  <a:lnTo>
                    <a:pt x="138" y="23"/>
                  </a:lnTo>
                  <a:lnTo>
                    <a:pt x="1" y="54"/>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25"/>
            <p:cNvSpPr/>
            <p:nvPr/>
          </p:nvSpPr>
          <p:spPr>
            <a:xfrm>
              <a:off x="7266864" y="2837464"/>
              <a:ext cx="6891" cy="10988"/>
            </a:xfrm>
            <a:custGeom>
              <a:avLst/>
              <a:gdLst/>
              <a:ahLst/>
              <a:cxnLst/>
              <a:rect l="l" t="t" r="r" b="b"/>
              <a:pathLst>
                <a:path w="37" h="59" extrusionOk="0">
                  <a:moveTo>
                    <a:pt x="22" y="1"/>
                  </a:moveTo>
                  <a:lnTo>
                    <a:pt x="36" y="58"/>
                  </a:lnTo>
                  <a:lnTo>
                    <a:pt x="9" y="58"/>
                  </a:lnTo>
                  <a:lnTo>
                    <a:pt x="1" y="1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25"/>
            <p:cNvSpPr/>
            <p:nvPr/>
          </p:nvSpPr>
          <p:spPr>
            <a:xfrm>
              <a:off x="6724559" y="2922572"/>
              <a:ext cx="397048" cy="884046"/>
            </a:xfrm>
            <a:custGeom>
              <a:avLst/>
              <a:gdLst/>
              <a:ahLst/>
              <a:cxnLst/>
              <a:rect l="l" t="t" r="r" b="b"/>
              <a:pathLst>
                <a:path w="2132" h="4747" extrusionOk="0">
                  <a:moveTo>
                    <a:pt x="1" y="339"/>
                  </a:moveTo>
                  <a:lnTo>
                    <a:pt x="600" y="175"/>
                  </a:lnTo>
                  <a:lnTo>
                    <a:pt x="1195" y="1"/>
                  </a:lnTo>
                  <a:lnTo>
                    <a:pt x="1656" y="1870"/>
                  </a:lnTo>
                  <a:lnTo>
                    <a:pt x="1532" y="1985"/>
                  </a:lnTo>
                  <a:lnTo>
                    <a:pt x="2131" y="4262"/>
                  </a:lnTo>
                  <a:lnTo>
                    <a:pt x="1874" y="4746"/>
                  </a:lnTo>
                  <a:lnTo>
                    <a:pt x="1404" y="4470"/>
                  </a:lnTo>
                  <a:lnTo>
                    <a:pt x="738" y="2203"/>
                  </a:lnTo>
                  <a:lnTo>
                    <a:pt x="564" y="2168"/>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25"/>
            <p:cNvSpPr/>
            <p:nvPr/>
          </p:nvSpPr>
          <p:spPr>
            <a:xfrm>
              <a:off x="6836297" y="2922572"/>
              <a:ext cx="285308" cy="884046"/>
            </a:xfrm>
            <a:custGeom>
              <a:avLst/>
              <a:gdLst/>
              <a:ahLst/>
              <a:cxnLst/>
              <a:rect l="l" t="t" r="r" b="b"/>
              <a:pathLst>
                <a:path w="1532" h="4747" extrusionOk="0">
                  <a:moveTo>
                    <a:pt x="0" y="175"/>
                  </a:moveTo>
                  <a:lnTo>
                    <a:pt x="595" y="1"/>
                  </a:lnTo>
                  <a:lnTo>
                    <a:pt x="1056" y="1870"/>
                  </a:lnTo>
                  <a:lnTo>
                    <a:pt x="932" y="1985"/>
                  </a:lnTo>
                  <a:lnTo>
                    <a:pt x="1531" y="4262"/>
                  </a:lnTo>
                  <a:lnTo>
                    <a:pt x="1274" y="4746"/>
                  </a:lnTo>
                  <a:close/>
                </a:path>
              </a:pathLst>
            </a:custGeom>
            <a:solidFill>
              <a:srgbClr val="CBCBC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25"/>
            <p:cNvSpPr/>
            <p:nvPr/>
          </p:nvSpPr>
          <p:spPr>
            <a:xfrm>
              <a:off x="6544473" y="2601322"/>
              <a:ext cx="572106" cy="581232"/>
            </a:xfrm>
            <a:custGeom>
              <a:avLst/>
              <a:gdLst/>
              <a:ahLst/>
              <a:cxnLst/>
              <a:rect l="l" t="t" r="r" b="b"/>
              <a:pathLst>
                <a:path w="3072" h="3121" extrusionOk="0">
                  <a:moveTo>
                    <a:pt x="1127" y="310"/>
                  </a:moveTo>
                  <a:cubicBezTo>
                    <a:pt x="1127" y="310"/>
                    <a:pt x="0" y="621"/>
                    <a:pt x="23" y="1096"/>
                  </a:cubicBezTo>
                  <a:cubicBezTo>
                    <a:pt x="58" y="1580"/>
                    <a:pt x="218" y="2592"/>
                    <a:pt x="564" y="2774"/>
                  </a:cubicBezTo>
                  <a:cubicBezTo>
                    <a:pt x="1207" y="3120"/>
                    <a:pt x="2499" y="2752"/>
                    <a:pt x="2868" y="2131"/>
                  </a:cubicBezTo>
                  <a:cubicBezTo>
                    <a:pt x="3071" y="1797"/>
                    <a:pt x="2682" y="843"/>
                    <a:pt x="2463" y="417"/>
                  </a:cubicBezTo>
                  <a:cubicBezTo>
                    <a:pt x="2246" y="0"/>
                    <a:pt x="1127" y="310"/>
                    <a:pt x="1127" y="310"/>
                  </a:cubicBezTo>
                  <a:close/>
                  <a:moveTo>
                    <a:pt x="1207" y="621"/>
                  </a:moveTo>
                  <a:cubicBezTo>
                    <a:pt x="1207" y="621"/>
                    <a:pt x="910" y="705"/>
                    <a:pt x="910" y="785"/>
                  </a:cubicBezTo>
                  <a:cubicBezTo>
                    <a:pt x="897" y="865"/>
                    <a:pt x="919" y="1039"/>
                    <a:pt x="999" y="1060"/>
                  </a:cubicBezTo>
                  <a:cubicBezTo>
                    <a:pt x="1150" y="1096"/>
                    <a:pt x="1496" y="1003"/>
                    <a:pt x="1611" y="888"/>
                  </a:cubicBezTo>
                  <a:cubicBezTo>
                    <a:pt x="1670" y="820"/>
                    <a:pt x="1598" y="670"/>
                    <a:pt x="1554" y="613"/>
                  </a:cubicBezTo>
                  <a:cubicBezTo>
                    <a:pt x="1510" y="541"/>
                    <a:pt x="1207" y="621"/>
                    <a:pt x="1207" y="621"/>
                  </a:cubicBezTo>
                  <a:close/>
                </a:path>
              </a:pathLst>
            </a:custGeom>
            <a:solidFill>
              <a:srgbClr val="0703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25"/>
            <p:cNvSpPr/>
            <p:nvPr/>
          </p:nvSpPr>
          <p:spPr>
            <a:xfrm>
              <a:off x="6569987" y="2642480"/>
              <a:ext cx="510277" cy="540074"/>
            </a:xfrm>
            <a:custGeom>
              <a:avLst/>
              <a:gdLst/>
              <a:ahLst/>
              <a:cxnLst/>
              <a:rect l="l" t="t" r="r" b="b"/>
              <a:pathLst>
                <a:path w="2740" h="2900" extrusionOk="0">
                  <a:moveTo>
                    <a:pt x="414" y="2543"/>
                  </a:moveTo>
                  <a:cubicBezTo>
                    <a:pt x="414" y="2553"/>
                    <a:pt x="427" y="2553"/>
                    <a:pt x="427" y="2553"/>
                  </a:cubicBezTo>
                  <a:cubicBezTo>
                    <a:pt x="1070" y="2899"/>
                    <a:pt x="2362" y="2531"/>
                    <a:pt x="2731" y="1910"/>
                  </a:cubicBezTo>
                  <a:cubicBezTo>
                    <a:pt x="2740" y="1910"/>
                    <a:pt x="2740" y="1900"/>
                    <a:pt x="2740" y="1900"/>
                  </a:cubicBezTo>
                  <a:cubicBezTo>
                    <a:pt x="2740" y="1474"/>
                    <a:pt x="2465" y="769"/>
                    <a:pt x="2291" y="427"/>
                  </a:cubicBezTo>
                  <a:cubicBezTo>
                    <a:pt x="2074" y="1"/>
                    <a:pt x="1035" y="289"/>
                    <a:pt x="1035" y="289"/>
                  </a:cubicBezTo>
                  <a:cubicBezTo>
                    <a:pt x="1035" y="289"/>
                    <a:pt x="1" y="573"/>
                    <a:pt x="46" y="1048"/>
                  </a:cubicBezTo>
                  <a:cubicBezTo>
                    <a:pt x="68" y="1439"/>
                    <a:pt x="196" y="2184"/>
                    <a:pt x="414" y="2543"/>
                  </a:cubicBezTo>
                  <a:close/>
                  <a:moveTo>
                    <a:pt x="1070" y="400"/>
                  </a:moveTo>
                  <a:cubicBezTo>
                    <a:pt x="1070" y="400"/>
                    <a:pt x="773" y="484"/>
                    <a:pt x="773" y="564"/>
                  </a:cubicBezTo>
                  <a:cubicBezTo>
                    <a:pt x="760" y="644"/>
                    <a:pt x="782" y="818"/>
                    <a:pt x="862" y="839"/>
                  </a:cubicBezTo>
                  <a:cubicBezTo>
                    <a:pt x="1013" y="875"/>
                    <a:pt x="1359" y="782"/>
                    <a:pt x="1474" y="667"/>
                  </a:cubicBezTo>
                  <a:cubicBezTo>
                    <a:pt x="1533" y="599"/>
                    <a:pt x="1461" y="449"/>
                    <a:pt x="1417" y="392"/>
                  </a:cubicBezTo>
                  <a:cubicBezTo>
                    <a:pt x="1373" y="320"/>
                    <a:pt x="1070" y="400"/>
                    <a:pt x="1070" y="400"/>
                  </a:cubicBezTo>
                  <a:close/>
                </a:path>
              </a:pathLst>
            </a:custGeom>
            <a:solidFill>
              <a:srgbClr val="1F1F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25"/>
            <p:cNvSpPr/>
            <p:nvPr/>
          </p:nvSpPr>
          <p:spPr>
            <a:xfrm>
              <a:off x="6569987" y="2696300"/>
              <a:ext cx="313429" cy="453849"/>
            </a:xfrm>
            <a:custGeom>
              <a:avLst/>
              <a:gdLst/>
              <a:ahLst/>
              <a:cxnLst/>
              <a:rect l="l" t="t" r="r" b="b"/>
              <a:pathLst>
                <a:path w="1683" h="2437" extrusionOk="0">
                  <a:moveTo>
                    <a:pt x="414" y="2254"/>
                  </a:moveTo>
                  <a:cubicBezTo>
                    <a:pt x="414" y="2264"/>
                    <a:pt x="427" y="2264"/>
                    <a:pt x="427" y="2264"/>
                  </a:cubicBezTo>
                  <a:cubicBezTo>
                    <a:pt x="747" y="2437"/>
                    <a:pt x="1230" y="2428"/>
                    <a:pt x="1683" y="2299"/>
                  </a:cubicBezTo>
                  <a:lnTo>
                    <a:pt x="1186" y="515"/>
                  </a:lnTo>
                  <a:cubicBezTo>
                    <a:pt x="1070" y="550"/>
                    <a:pt x="947" y="564"/>
                    <a:pt x="862" y="550"/>
                  </a:cubicBezTo>
                  <a:cubicBezTo>
                    <a:pt x="782" y="529"/>
                    <a:pt x="760" y="355"/>
                    <a:pt x="773" y="275"/>
                  </a:cubicBezTo>
                  <a:cubicBezTo>
                    <a:pt x="773" y="195"/>
                    <a:pt x="1070" y="111"/>
                    <a:pt x="1070" y="111"/>
                  </a:cubicBezTo>
                  <a:lnTo>
                    <a:pt x="1035" y="0"/>
                  </a:lnTo>
                  <a:cubicBezTo>
                    <a:pt x="1035" y="0"/>
                    <a:pt x="1" y="284"/>
                    <a:pt x="46" y="759"/>
                  </a:cubicBezTo>
                  <a:cubicBezTo>
                    <a:pt x="68" y="1150"/>
                    <a:pt x="196" y="1895"/>
                    <a:pt x="414" y="2254"/>
                  </a:cubicBezTo>
                  <a:close/>
                </a:path>
              </a:pathLst>
            </a:custGeom>
            <a:solidFill>
              <a:srgbClr val="2D2D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25"/>
            <p:cNvSpPr/>
            <p:nvPr/>
          </p:nvSpPr>
          <p:spPr>
            <a:xfrm>
              <a:off x="6526967" y="2378962"/>
              <a:ext cx="407849" cy="402635"/>
            </a:xfrm>
            <a:custGeom>
              <a:avLst/>
              <a:gdLst/>
              <a:ahLst/>
              <a:cxnLst/>
              <a:rect l="l" t="t" r="r" b="b"/>
              <a:pathLst>
                <a:path w="2190" h="2162" extrusionOk="0">
                  <a:moveTo>
                    <a:pt x="1035" y="9"/>
                  </a:moveTo>
                  <a:lnTo>
                    <a:pt x="1049" y="0"/>
                  </a:lnTo>
                  <a:lnTo>
                    <a:pt x="1062" y="0"/>
                  </a:lnTo>
                  <a:lnTo>
                    <a:pt x="1071" y="0"/>
                  </a:lnTo>
                  <a:lnTo>
                    <a:pt x="1084" y="0"/>
                  </a:lnTo>
                  <a:lnTo>
                    <a:pt x="1106" y="0"/>
                  </a:lnTo>
                  <a:lnTo>
                    <a:pt x="1129" y="0"/>
                  </a:lnTo>
                  <a:cubicBezTo>
                    <a:pt x="1199" y="9"/>
                    <a:pt x="1266" y="9"/>
                    <a:pt x="1338" y="31"/>
                  </a:cubicBezTo>
                  <a:lnTo>
                    <a:pt x="1359" y="31"/>
                  </a:lnTo>
                  <a:cubicBezTo>
                    <a:pt x="1373" y="31"/>
                    <a:pt x="1373" y="44"/>
                    <a:pt x="1381" y="44"/>
                  </a:cubicBezTo>
                  <a:lnTo>
                    <a:pt x="1395" y="44"/>
                  </a:lnTo>
                  <a:lnTo>
                    <a:pt x="1404" y="44"/>
                  </a:lnTo>
                  <a:cubicBezTo>
                    <a:pt x="1417" y="44"/>
                    <a:pt x="1417" y="58"/>
                    <a:pt x="1430" y="58"/>
                  </a:cubicBezTo>
                  <a:cubicBezTo>
                    <a:pt x="1488" y="66"/>
                    <a:pt x="1532" y="89"/>
                    <a:pt x="1590" y="124"/>
                  </a:cubicBezTo>
                  <a:lnTo>
                    <a:pt x="1604" y="124"/>
                  </a:lnTo>
                  <a:lnTo>
                    <a:pt x="1612" y="138"/>
                  </a:lnTo>
                  <a:lnTo>
                    <a:pt x="1625" y="138"/>
                  </a:lnTo>
                  <a:lnTo>
                    <a:pt x="1635" y="146"/>
                  </a:lnTo>
                  <a:lnTo>
                    <a:pt x="1648" y="146"/>
                  </a:lnTo>
                  <a:lnTo>
                    <a:pt x="1648" y="160"/>
                  </a:lnTo>
                  <a:cubicBezTo>
                    <a:pt x="1879" y="283"/>
                    <a:pt x="2061" y="515"/>
                    <a:pt x="2141" y="795"/>
                  </a:cubicBezTo>
                  <a:cubicBezTo>
                    <a:pt x="2190" y="976"/>
                    <a:pt x="2190" y="1162"/>
                    <a:pt x="2153" y="1336"/>
                  </a:cubicBezTo>
                  <a:lnTo>
                    <a:pt x="2153" y="1344"/>
                  </a:lnTo>
                  <a:cubicBezTo>
                    <a:pt x="2141" y="1344"/>
                    <a:pt x="2141" y="1358"/>
                    <a:pt x="2141" y="1358"/>
                  </a:cubicBezTo>
                  <a:lnTo>
                    <a:pt x="2141" y="1381"/>
                  </a:lnTo>
                  <a:cubicBezTo>
                    <a:pt x="2131" y="1389"/>
                    <a:pt x="2131" y="1389"/>
                    <a:pt x="2131" y="1402"/>
                  </a:cubicBezTo>
                  <a:cubicBezTo>
                    <a:pt x="2096" y="1389"/>
                    <a:pt x="2051" y="1389"/>
                    <a:pt x="2003" y="1389"/>
                  </a:cubicBezTo>
                  <a:cubicBezTo>
                    <a:pt x="2003" y="1381"/>
                    <a:pt x="2016" y="1367"/>
                    <a:pt x="2016" y="1358"/>
                  </a:cubicBezTo>
                  <a:cubicBezTo>
                    <a:pt x="2016" y="1344"/>
                    <a:pt x="2030" y="1336"/>
                    <a:pt x="2030" y="1336"/>
                  </a:cubicBezTo>
                  <a:cubicBezTo>
                    <a:pt x="2061" y="1194"/>
                    <a:pt x="2061" y="1070"/>
                    <a:pt x="2051" y="941"/>
                  </a:cubicBezTo>
                  <a:cubicBezTo>
                    <a:pt x="2038" y="896"/>
                    <a:pt x="2030" y="861"/>
                    <a:pt x="2016" y="826"/>
                  </a:cubicBezTo>
                  <a:cubicBezTo>
                    <a:pt x="1994" y="746"/>
                    <a:pt x="1959" y="666"/>
                    <a:pt x="1923" y="586"/>
                  </a:cubicBezTo>
                  <a:cubicBezTo>
                    <a:pt x="1887" y="541"/>
                    <a:pt x="1865" y="506"/>
                    <a:pt x="1821" y="457"/>
                  </a:cubicBezTo>
                  <a:cubicBezTo>
                    <a:pt x="1785" y="412"/>
                    <a:pt x="1750" y="377"/>
                    <a:pt x="1705" y="342"/>
                  </a:cubicBezTo>
                  <a:cubicBezTo>
                    <a:pt x="1670" y="310"/>
                    <a:pt x="1625" y="283"/>
                    <a:pt x="1590" y="262"/>
                  </a:cubicBezTo>
                  <a:lnTo>
                    <a:pt x="1577" y="253"/>
                  </a:lnTo>
                  <a:lnTo>
                    <a:pt x="1568" y="240"/>
                  </a:lnTo>
                  <a:lnTo>
                    <a:pt x="1555" y="240"/>
                  </a:lnTo>
                  <a:lnTo>
                    <a:pt x="1545" y="240"/>
                  </a:lnTo>
                  <a:lnTo>
                    <a:pt x="1545" y="230"/>
                  </a:lnTo>
                  <a:cubicBezTo>
                    <a:pt x="1488" y="204"/>
                    <a:pt x="1439" y="182"/>
                    <a:pt x="1381" y="173"/>
                  </a:cubicBezTo>
                  <a:lnTo>
                    <a:pt x="1373" y="173"/>
                  </a:lnTo>
                  <a:lnTo>
                    <a:pt x="1359" y="160"/>
                  </a:lnTo>
                  <a:lnTo>
                    <a:pt x="1346" y="160"/>
                  </a:lnTo>
                  <a:lnTo>
                    <a:pt x="1338" y="160"/>
                  </a:lnTo>
                  <a:lnTo>
                    <a:pt x="1324" y="146"/>
                  </a:lnTo>
                  <a:lnTo>
                    <a:pt x="1315" y="146"/>
                  </a:lnTo>
                  <a:lnTo>
                    <a:pt x="1301" y="146"/>
                  </a:lnTo>
                  <a:cubicBezTo>
                    <a:pt x="1244" y="138"/>
                    <a:pt x="1178" y="124"/>
                    <a:pt x="1119" y="124"/>
                  </a:cubicBezTo>
                  <a:lnTo>
                    <a:pt x="1106" y="124"/>
                  </a:lnTo>
                  <a:lnTo>
                    <a:pt x="1093" y="124"/>
                  </a:lnTo>
                  <a:lnTo>
                    <a:pt x="1084" y="124"/>
                  </a:lnTo>
                  <a:cubicBezTo>
                    <a:pt x="1035" y="124"/>
                    <a:pt x="978" y="138"/>
                    <a:pt x="924" y="138"/>
                  </a:cubicBezTo>
                  <a:cubicBezTo>
                    <a:pt x="867" y="146"/>
                    <a:pt x="818" y="173"/>
                    <a:pt x="760" y="182"/>
                  </a:cubicBezTo>
                  <a:cubicBezTo>
                    <a:pt x="715" y="204"/>
                    <a:pt x="658" y="230"/>
                    <a:pt x="609" y="253"/>
                  </a:cubicBezTo>
                  <a:cubicBezTo>
                    <a:pt x="543" y="297"/>
                    <a:pt x="472" y="355"/>
                    <a:pt x="414" y="412"/>
                  </a:cubicBezTo>
                  <a:cubicBezTo>
                    <a:pt x="392" y="435"/>
                    <a:pt x="356" y="470"/>
                    <a:pt x="334" y="506"/>
                  </a:cubicBezTo>
                  <a:lnTo>
                    <a:pt x="334" y="492"/>
                  </a:lnTo>
                  <a:cubicBezTo>
                    <a:pt x="254" y="608"/>
                    <a:pt x="197" y="723"/>
                    <a:pt x="174" y="852"/>
                  </a:cubicBezTo>
                  <a:lnTo>
                    <a:pt x="160" y="852"/>
                  </a:lnTo>
                  <a:lnTo>
                    <a:pt x="160" y="861"/>
                  </a:lnTo>
                  <a:lnTo>
                    <a:pt x="160" y="875"/>
                  </a:lnTo>
                  <a:cubicBezTo>
                    <a:pt x="139" y="967"/>
                    <a:pt x="139" y="1070"/>
                    <a:pt x="139" y="1162"/>
                  </a:cubicBezTo>
                  <a:cubicBezTo>
                    <a:pt x="152" y="1221"/>
                    <a:pt x="160" y="1278"/>
                    <a:pt x="174" y="1344"/>
                  </a:cubicBezTo>
                  <a:cubicBezTo>
                    <a:pt x="187" y="1381"/>
                    <a:pt x="197" y="1416"/>
                    <a:pt x="209" y="1447"/>
                  </a:cubicBezTo>
                  <a:cubicBezTo>
                    <a:pt x="254" y="1540"/>
                    <a:pt x="312" y="1633"/>
                    <a:pt x="383" y="1727"/>
                  </a:cubicBezTo>
                  <a:lnTo>
                    <a:pt x="392" y="1735"/>
                  </a:lnTo>
                  <a:cubicBezTo>
                    <a:pt x="405" y="1735"/>
                    <a:pt x="405" y="1748"/>
                    <a:pt x="405" y="1748"/>
                  </a:cubicBezTo>
                  <a:lnTo>
                    <a:pt x="414" y="1748"/>
                  </a:lnTo>
                  <a:cubicBezTo>
                    <a:pt x="414" y="1758"/>
                    <a:pt x="427" y="1758"/>
                    <a:pt x="427" y="1771"/>
                  </a:cubicBezTo>
                  <a:lnTo>
                    <a:pt x="441" y="1784"/>
                  </a:lnTo>
                  <a:lnTo>
                    <a:pt x="449" y="1793"/>
                  </a:lnTo>
                  <a:cubicBezTo>
                    <a:pt x="565" y="1899"/>
                    <a:pt x="703" y="1967"/>
                    <a:pt x="867" y="2014"/>
                  </a:cubicBezTo>
                  <a:cubicBezTo>
                    <a:pt x="1013" y="2046"/>
                    <a:pt x="1178" y="2046"/>
                    <a:pt x="1324" y="2014"/>
                  </a:cubicBezTo>
                  <a:lnTo>
                    <a:pt x="1338" y="2014"/>
                  </a:lnTo>
                  <a:cubicBezTo>
                    <a:pt x="1338" y="2014"/>
                    <a:pt x="1346" y="2014"/>
                    <a:pt x="1359" y="2002"/>
                  </a:cubicBezTo>
                  <a:lnTo>
                    <a:pt x="1373" y="2002"/>
                  </a:lnTo>
                  <a:lnTo>
                    <a:pt x="1381" y="2002"/>
                  </a:lnTo>
                  <a:lnTo>
                    <a:pt x="1395" y="2002"/>
                  </a:lnTo>
                  <a:cubicBezTo>
                    <a:pt x="1497" y="1967"/>
                    <a:pt x="1590" y="1908"/>
                    <a:pt x="1670" y="1850"/>
                  </a:cubicBezTo>
                  <a:cubicBezTo>
                    <a:pt x="1692" y="1887"/>
                    <a:pt x="1715" y="1930"/>
                    <a:pt x="1715" y="1967"/>
                  </a:cubicBezTo>
                  <a:cubicBezTo>
                    <a:pt x="1545" y="2094"/>
                    <a:pt x="1338" y="2161"/>
                    <a:pt x="1119" y="2161"/>
                  </a:cubicBezTo>
                  <a:lnTo>
                    <a:pt x="1106" y="2161"/>
                  </a:lnTo>
                  <a:cubicBezTo>
                    <a:pt x="1013" y="2161"/>
                    <a:pt x="924" y="2153"/>
                    <a:pt x="832" y="2126"/>
                  </a:cubicBezTo>
                  <a:cubicBezTo>
                    <a:pt x="738" y="2104"/>
                    <a:pt x="658" y="2073"/>
                    <a:pt x="565" y="2024"/>
                  </a:cubicBezTo>
                  <a:lnTo>
                    <a:pt x="556" y="2014"/>
                  </a:lnTo>
                  <a:cubicBezTo>
                    <a:pt x="326" y="1887"/>
                    <a:pt x="139" y="1655"/>
                    <a:pt x="59" y="1367"/>
                  </a:cubicBezTo>
                  <a:cubicBezTo>
                    <a:pt x="1" y="1194"/>
                    <a:pt x="1" y="1012"/>
                    <a:pt x="45" y="838"/>
                  </a:cubicBezTo>
                  <a:lnTo>
                    <a:pt x="45" y="816"/>
                  </a:lnTo>
                  <a:lnTo>
                    <a:pt x="59" y="803"/>
                  </a:lnTo>
                  <a:lnTo>
                    <a:pt x="59" y="795"/>
                  </a:lnTo>
                  <a:cubicBezTo>
                    <a:pt x="103" y="621"/>
                    <a:pt x="197" y="457"/>
                    <a:pt x="326" y="332"/>
                  </a:cubicBezTo>
                  <a:cubicBezTo>
                    <a:pt x="521" y="124"/>
                    <a:pt x="783" y="23"/>
                    <a:pt x="1035" y="9"/>
                  </a:cubicBezTo>
                  <a:close/>
                </a:path>
              </a:pathLst>
            </a:custGeom>
            <a:solidFill>
              <a:srgbClr val="B1B1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25"/>
            <p:cNvSpPr/>
            <p:nvPr/>
          </p:nvSpPr>
          <p:spPr>
            <a:xfrm>
              <a:off x="6439438" y="1448178"/>
              <a:ext cx="1379052" cy="1089646"/>
            </a:xfrm>
            <a:custGeom>
              <a:avLst/>
              <a:gdLst/>
              <a:ahLst/>
              <a:cxnLst/>
              <a:rect l="l" t="t" r="r" b="b"/>
              <a:pathLst>
                <a:path w="7405" h="5851" extrusionOk="0">
                  <a:moveTo>
                    <a:pt x="4408" y="1473"/>
                  </a:moveTo>
                  <a:cubicBezTo>
                    <a:pt x="4408" y="1473"/>
                    <a:pt x="253" y="4203"/>
                    <a:pt x="125" y="4435"/>
                  </a:cubicBezTo>
                  <a:cubicBezTo>
                    <a:pt x="1" y="4660"/>
                    <a:pt x="147" y="5087"/>
                    <a:pt x="493" y="5468"/>
                  </a:cubicBezTo>
                  <a:cubicBezTo>
                    <a:pt x="853" y="5850"/>
                    <a:pt x="1026" y="5721"/>
                    <a:pt x="1222" y="5677"/>
                  </a:cubicBezTo>
                  <a:cubicBezTo>
                    <a:pt x="1425" y="5642"/>
                    <a:pt x="4258" y="3857"/>
                    <a:pt x="5020" y="3684"/>
                  </a:cubicBezTo>
                  <a:lnTo>
                    <a:pt x="5766" y="3511"/>
                  </a:lnTo>
                  <a:cubicBezTo>
                    <a:pt x="5766" y="3511"/>
                    <a:pt x="7404" y="2579"/>
                    <a:pt x="7288" y="1967"/>
                  </a:cubicBezTo>
                  <a:cubicBezTo>
                    <a:pt x="7160" y="1372"/>
                    <a:pt x="4625" y="0"/>
                    <a:pt x="4408" y="1473"/>
                  </a:cubicBezTo>
                  <a:close/>
                </a:path>
              </a:pathLst>
            </a:custGeom>
            <a:solidFill>
              <a:srgbClr val="E2B68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25"/>
            <p:cNvSpPr/>
            <p:nvPr/>
          </p:nvSpPr>
          <p:spPr>
            <a:xfrm>
              <a:off x="6441115" y="1613365"/>
              <a:ext cx="1181273" cy="825196"/>
            </a:xfrm>
            <a:custGeom>
              <a:avLst/>
              <a:gdLst/>
              <a:ahLst/>
              <a:cxnLst/>
              <a:rect l="l" t="t" r="r" b="b"/>
              <a:pathLst>
                <a:path w="6343" h="4431" extrusionOk="0">
                  <a:moveTo>
                    <a:pt x="4399" y="586"/>
                  </a:moveTo>
                  <a:cubicBezTo>
                    <a:pt x="4399" y="586"/>
                    <a:pt x="244" y="3316"/>
                    <a:pt x="116" y="3548"/>
                  </a:cubicBezTo>
                  <a:cubicBezTo>
                    <a:pt x="0" y="3743"/>
                    <a:pt x="107" y="4097"/>
                    <a:pt x="369" y="4431"/>
                  </a:cubicBezTo>
                  <a:lnTo>
                    <a:pt x="6343" y="263"/>
                  </a:lnTo>
                  <a:cubicBezTo>
                    <a:pt x="5468" y="1"/>
                    <a:pt x="4399" y="586"/>
                    <a:pt x="4399" y="586"/>
                  </a:cubicBezTo>
                  <a:close/>
                </a:path>
              </a:pathLst>
            </a:custGeom>
            <a:solidFill>
              <a:srgbClr val="E6BD9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25"/>
            <p:cNvSpPr/>
            <p:nvPr/>
          </p:nvSpPr>
          <p:spPr>
            <a:xfrm>
              <a:off x="6488231" y="2224390"/>
              <a:ext cx="229997" cy="253090"/>
            </a:xfrm>
            <a:custGeom>
              <a:avLst/>
              <a:gdLst/>
              <a:ahLst/>
              <a:cxnLst/>
              <a:rect l="l" t="t" r="r" b="b"/>
              <a:pathLst>
                <a:path w="1235" h="1359" extrusionOk="0">
                  <a:moveTo>
                    <a:pt x="706" y="35"/>
                  </a:moveTo>
                  <a:lnTo>
                    <a:pt x="1235" y="976"/>
                  </a:lnTo>
                  <a:cubicBezTo>
                    <a:pt x="1235" y="976"/>
                    <a:pt x="773" y="1279"/>
                    <a:pt x="542" y="1314"/>
                  </a:cubicBezTo>
                  <a:cubicBezTo>
                    <a:pt x="311" y="1358"/>
                    <a:pt x="1" y="666"/>
                    <a:pt x="1" y="528"/>
                  </a:cubicBezTo>
                  <a:cubicBezTo>
                    <a:pt x="1" y="390"/>
                    <a:pt x="542" y="0"/>
                    <a:pt x="706" y="35"/>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25"/>
            <p:cNvSpPr/>
            <p:nvPr/>
          </p:nvSpPr>
          <p:spPr>
            <a:xfrm>
              <a:off x="7912529" y="552033"/>
              <a:ext cx="996903" cy="1271596"/>
            </a:xfrm>
            <a:custGeom>
              <a:avLst/>
              <a:gdLst/>
              <a:ahLst/>
              <a:cxnLst/>
              <a:rect l="l" t="t" r="r" b="b"/>
              <a:pathLst>
                <a:path w="5353" h="6828" extrusionOk="0">
                  <a:moveTo>
                    <a:pt x="5353" y="1"/>
                  </a:moveTo>
                  <a:lnTo>
                    <a:pt x="0" y="1497"/>
                  </a:lnTo>
                  <a:lnTo>
                    <a:pt x="1482" y="6828"/>
                  </a:lnTo>
                  <a:lnTo>
                    <a:pt x="5353" y="5758"/>
                  </a:lnTo>
                  <a:close/>
                </a:path>
              </a:pathLst>
            </a:custGeom>
            <a:solidFill>
              <a:srgbClr val="3636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25"/>
            <p:cNvSpPr/>
            <p:nvPr/>
          </p:nvSpPr>
          <p:spPr>
            <a:xfrm>
              <a:off x="7912529" y="552033"/>
              <a:ext cx="996903" cy="773796"/>
            </a:xfrm>
            <a:custGeom>
              <a:avLst/>
              <a:gdLst/>
              <a:ahLst/>
              <a:cxnLst/>
              <a:rect l="l" t="t" r="r" b="b"/>
              <a:pathLst>
                <a:path w="5353" h="4155" extrusionOk="0">
                  <a:moveTo>
                    <a:pt x="5353" y="1"/>
                  </a:moveTo>
                  <a:lnTo>
                    <a:pt x="0" y="1497"/>
                  </a:lnTo>
                  <a:lnTo>
                    <a:pt x="746" y="4155"/>
                  </a:lnTo>
                  <a:lnTo>
                    <a:pt x="5353" y="2877"/>
                  </a:lnTo>
                  <a:close/>
                </a:path>
              </a:pathLst>
            </a:custGeom>
            <a:solidFill>
              <a:srgbClr val="66656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25"/>
            <p:cNvSpPr/>
            <p:nvPr/>
          </p:nvSpPr>
          <p:spPr>
            <a:xfrm>
              <a:off x="7751252" y="884269"/>
              <a:ext cx="437274" cy="988150"/>
            </a:xfrm>
            <a:custGeom>
              <a:avLst/>
              <a:gdLst/>
              <a:ahLst/>
              <a:cxnLst/>
              <a:rect l="l" t="t" r="r" b="b"/>
              <a:pathLst>
                <a:path w="2348" h="5306" extrusionOk="0">
                  <a:moveTo>
                    <a:pt x="0" y="263"/>
                  </a:moveTo>
                  <a:lnTo>
                    <a:pt x="955" y="1"/>
                  </a:lnTo>
                  <a:lnTo>
                    <a:pt x="2348" y="5044"/>
                  </a:lnTo>
                  <a:lnTo>
                    <a:pt x="1407" y="5306"/>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25"/>
            <p:cNvSpPr/>
            <p:nvPr/>
          </p:nvSpPr>
          <p:spPr>
            <a:xfrm>
              <a:off x="8227260" y="1491197"/>
              <a:ext cx="216775" cy="218451"/>
            </a:xfrm>
            <a:custGeom>
              <a:avLst/>
              <a:gdLst/>
              <a:ahLst/>
              <a:cxnLst/>
              <a:rect l="l" t="t" r="r" b="b"/>
              <a:pathLst>
                <a:path w="1164" h="1173" extrusionOk="0">
                  <a:moveTo>
                    <a:pt x="436" y="80"/>
                  </a:moveTo>
                  <a:cubicBezTo>
                    <a:pt x="715" y="0"/>
                    <a:pt x="1013" y="173"/>
                    <a:pt x="1084" y="449"/>
                  </a:cubicBezTo>
                  <a:cubicBezTo>
                    <a:pt x="1164" y="724"/>
                    <a:pt x="1004" y="1012"/>
                    <a:pt x="724" y="1092"/>
                  </a:cubicBezTo>
                  <a:cubicBezTo>
                    <a:pt x="436" y="1172"/>
                    <a:pt x="152" y="998"/>
                    <a:pt x="80" y="724"/>
                  </a:cubicBezTo>
                  <a:cubicBezTo>
                    <a:pt x="1" y="449"/>
                    <a:pt x="160" y="160"/>
                    <a:pt x="436" y="80"/>
                  </a:cubicBezTo>
                  <a:close/>
                </a:path>
              </a:pathLst>
            </a:custGeom>
            <a:solidFill>
              <a:srgbClr val="1F1F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25"/>
            <p:cNvSpPr/>
            <p:nvPr/>
          </p:nvSpPr>
          <p:spPr>
            <a:xfrm>
              <a:off x="8285177" y="1567925"/>
              <a:ext cx="32404" cy="32591"/>
            </a:xfrm>
            <a:custGeom>
              <a:avLst/>
              <a:gdLst/>
              <a:ahLst/>
              <a:cxnLst/>
              <a:rect l="l" t="t" r="r" b="b"/>
              <a:pathLst>
                <a:path w="174" h="175" extrusionOk="0">
                  <a:moveTo>
                    <a:pt x="58" y="14"/>
                  </a:moveTo>
                  <a:cubicBezTo>
                    <a:pt x="103" y="1"/>
                    <a:pt x="152" y="23"/>
                    <a:pt x="160" y="58"/>
                  </a:cubicBezTo>
                  <a:cubicBezTo>
                    <a:pt x="173" y="103"/>
                    <a:pt x="152" y="152"/>
                    <a:pt x="103" y="160"/>
                  </a:cubicBezTo>
                  <a:cubicBezTo>
                    <a:pt x="58" y="174"/>
                    <a:pt x="23" y="152"/>
                    <a:pt x="13" y="103"/>
                  </a:cubicBezTo>
                  <a:cubicBezTo>
                    <a:pt x="1" y="58"/>
                    <a:pt x="23" y="23"/>
                    <a:pt x="58" y="14"/>
                  </a:cubicBezTo>
                  <a:close/>
                </a:path>
              </a:pathLst>
            </a:custGeom>
            <a:solidFill>
              <a:srgbClr val="3636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25"/>
            <p:cNvSpPr/>
            <p:nvPr/>
          </p:nvSpPr>
          <p:spPr>
            <a:xfrm>
              <a:off x="8340488" y="1550605"/>
              <a:ext cx="32591" cy="32404"/>
            </a:xfrm>
            <a:custGeom>
              <a:avLst/>
              <a:gdLst/>
              <a:ahLst/>
              <a:cxnLst/>
              <a:rect l="l" t="t" r="r" b="b"/>
              <a:pathLst>
                <a:path w="175" h="174" extrusionOk="0">
                  <a:moveTo>
                    <a:pt x="58" y="14"/>
                  </a:moveTo>
                  <a:cubicBezTo>
                    <a:pt x="107" y="1"/>
                    <a:pt x="152" y="28"/>
                    <a:pt x="165" y="71"/>
                  </a:cubicBezTo>
                  <a:cubicBezTo>
                    <a:pt x="174" y="116"/>
                    <a:pt x="152" y="151"/>
                    <a:pt x="107" y="165"/>
                  </a:cubicBezTo>
                  <a:cubicBezTo>
                    <a:pt x="72" y="173"/>
                    <a:pt x="27" y="151"/>
                    <a:pt x="15" y="116"/>
                  </a:cubicBezTo>
                  <a:cubicBezTo>
                    <a:pt x="1" y="71"/>
                    <a:pt x="27" y="28"/>
                    <a:pt x="58" y="14"/>
                  </a:cubicBezTo>
                  <a:close/>
                </a:path>
              </a:pathLst>
            </a:custGeom>
            <a:solidFill>
              <a:srgbClr val="3636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25"/>
            <p:cNvSpPr/>
            <p:nvPr/>
          </p:nvSpPr>
          <p:spPr>
            <a:xfrm>
              <a:off x="8298586" y="1617462"/>
              <a:ext cx="31473" cy="32591"/>
            </a:xfrm>
            <a:custGeom>
              <a:avLst/>
              <a:gdLst/>
              <a:ahLst/>
              <a:cxnLst/>
              <a:rect l="l" t="t" r="r" b="b"/>
              <a:pathLst>
                <a:path w="169" h="175" extrusionOk="0">
                  <a:moveTo>
                    <a:pt x="66" y="10"/>
                  </a:moveTo>
                  <a:cubicBezTo>
                    <a:pt x="101" y="1"/>
                    <a:pt x="146" y="23"/>
                    <a:pt x="160" y="58"/>
                  </a:cubicBezTo>
                  <a:cubicBezTo>
                    <a:pt x="168" y="103"/>
                    <a:pt x="146" y="152"/>
                    <a:pt x="101" y="161"/>
                  </a:cubicBezTo>
                  <a:cubicBezTo>
                    <a:pt x="66" y="174"/>
                    <a:pt x="21" y="152"/>
                    <a:pt x="9" y="103"/>
                  </a:cubicBezTo>
                  <a:cubicBezTo>
                    <a:pt x="0" y="58"/>
                    <a:pt x="21" y="23"/>
                    <a:pt x="66" y="10"/>
                  </a:cubicBezTo>
                  <a:close/>
                </a:path>
              </a:pathLst>
            </a:custGeom>
            <a:solidFill>
              <a:srgbClr val="3636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25"/>
            <p:cNvSpPr/>
            <p:nvPr/>
          </p:nvSpPr>
          <p:spPr>
            <a:xfrm>
              <a:off x="8353897" y="1600329"/>
              <a:ext cx="32218" cy="32218"/>
            </a:xfrm>
            <a:custGeom>
              <a:avLst/>
              <a:gdLst/>
              <a:ahLst/>
              <a:cxnLst/>
              <a:rect l="l" t="t" r="r" b="b"/>
              <a:pathLst>
                <a:path w="173" h="173" extrusionOk="0">
                  <a:moveTo>
                    <a:pt x="71" y="13"/>
                  </a:moveTo>
                  <a:cubicBezTo>
                    <a:pt x="102" y="0"/>
                    <a:pt x="150" y="23"/>
                    <a:pt x="160" y="71"/>
                  </a:cubicBezTo>
                  <a:cubicBezTo>
                    <a:pt x="173" y="115"/>
                    <a:pt x="150" y="150"/>
                    <a:pt x="115" y="160"/>
                  </a:cubicBezTo>
                  <a:cubicBezTo>
                    <a:pt x="71" y="173"/>
                    <a:pt x="23" y="150"/>
                    <a:pt x="13" y="115"/>
                  </a:cubicBezTo>
                  <a:cubicBezTo>
                    <a:pt x="0" y="71"/>
                    <a:pt x="23" y="23"/>
                    <a:pt x="71" y="13"/>
                  </a:cubicBezTo>
                  <a:close/>
                </a:path>
              </a:pathLst>
            </a:custGeom>
            <a:solidFill>
              <a:srgbClr val="3636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25"/>
            <p:cNvSpPr/>
            <p:nvPr/>
          </p:nvSpPr>
          <p:spPr>
            <a:xfrm>
              <a:off x="8476065" y="1422478"/>
              <a:ext cx="216775" cy="216775"/>
            </a:xfrm>
            <a:custGeom>
              <a:avLst/>
              <a:gdLst/>
              <a:ahLst/>
              <a:cxnLst/>
              <a:rect l="l" t="t" r="r" b="b"/>
              <a:pathLst>
                <a:path w="1164" h="1164" extrusionOk="0">
                  <a:moveTo>
                    <a:pt x="436" y="81"/>
                  </a:moveTo>
                  <a:cubicBezTo>
                    <a:pt x="725" y="1"/>
                    <a:pt x="1012" y="161"/>
                    <a:pt x="1084" y="435"/>
                  </a:cubicBezTo>
                  <a:cubicBezTo>
                    <a:pt x="1164" y="724"/>
                    <a:pt x="1000" y="1013"/>
                    <a:pt x="725" y="1084"/>
                  </a:cubicBezTo>
                  <a:cubicBezTo>
                    <a:pt x="449" y="1164"/>
                    <a:pt x="152" y="999"/>
                    <a:pt x="80" y="724"/>
                  </a:cubicBezTo>
                  <a:cubicBezTo>
                    <a:pt x="0" y="449"/>
                    <a:pt x="160" y="161"/>
                    <a:pt x="436" y="81"/>
                  </a:cubicBezTo>
                  <a:close/>
                </a:path>
              </a:pathLst>
            </a:custGeom>
            <a:solidFill>
              <a:srgbClr val="1F1F1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25"/>
            <p:cNvSpPr/>
            <p:nvPr/>
          </p:nvSpPr>
          <p:spPr>
            <a:xfrm>
              <a:off x="8533983" y="1497715"/>
              <a:ext cx="32591" cy="31473"/>
            </a:xfrm>
            <a:custGeom>
              <a:avLst/>
              <a:gdLst/>
              <a:ahLst/>
              <a:cxnLst/>
              <a:rect l="l" t="t" r="r" b="b"/>
              <a:pathLst>
                <a:path w="175" h="169" extrusionOk="0">
                  <a:moveTo>
                    <a:pt x="58" y="9"/>
                  </a:moveTo>
                  <a:cubicBezTo>
                    <a:pt x="103" y="0"/>
                    <a:pt x="152" y="23"/>
                    <a:pt x="160" y="68"/>
                  </a:cubicBezTo>
                  <a:cubicBezTo>
                    <a:pt x="174" y="111"/>
                    <a:pt x="152" y="147"/>
                    <a:pt x="103" y="160"/>
                  </a:cubicBezTo>
                  <a:cubicBezTo>
                    <a:pt x="58" y="169"/>
                    <a:pt x="23" y="147"/>
                    <a:pt x="9" y="111"/>
                  </a:cubicBezTo>
                  <a:cubicBezTo>
                    <a:pt x="0" y="68"/>
                    <a:pt x="23" y="23"/>
                    <a:pt x="58" y="9"/>
                  </a:cubicBezTo>
                  <a:close/>
                </a:path>
              </a:pathLst>
            </a:custGeom>
            <a:solidFill>
              <a:srgbClr val="3636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25"/>
            <p:cNvSpPr/>
            <p:nvPr/>
          </p:nvSpPr>
          <p:spPr>
            <a:xfrm>
              <a:off x="8589293" y="1482072"/>
              <a:ext cx="32591" cy="32218"/>
            </a:xfrm>
            <a:custGeom>
              <a:avLst/>
              <a:gdLst/>
              <a:ahLst/>
              <a:cxnLst/>
              <a:rect l="l" t="t" r="r" b="b"/>
              <a:pathLst>
                <a:path w="175" h="173" extrusionOk="0">
                  <a:moveTo>
                    <a:pt x="72" y="13"/>
                  </a:moveTo>
                  <a:cubicBezTo>
                    <a:pt x="107" y="0"/>
                    <a:pt x="152" y="27"/>
                    <a:pt x="165" y="72"/>
                  </a:cubicBezTo>
                  <a:cubicBezTo>
                    <a:pt x="174" y="107"/>
                    <a:pt x="152" y="152"/>
                    <a:pt x="107" y="164"/>
                  </a:cubicBezTo>
                  <a:cubicBezTo>
                    <a:pt x="72" y="173"/>
                    <a:pt x="23" y="152"/>
                    <a:pt x="14" y="107"/>
                  </a:cubicBezTo>
                  <a:cubicBezTo>
                    <a:pt x="1" y="72"/>
                    <a:pt x="23" y="27"/>
                    <a:pt x="72" y="13"/>
                  </a:cubicBezTo>
                  <a:close/>
                </a:path>
              </a:pathLst>
            </a:custGeom>
            <a:solidFill>
              <a:srgbClr val="3636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25"/>
            <p:cNvSpPr/>
            <p:nvPr/>
          </p:nvSpPr>
          <p:spPr>
            <a:xfrm>
              <a:off x="8546460" y="1546508"/>
              <a:ext cx="32404" cy="32404"/>
            </a:xfrm>
            <a:custGeom>
              <a:avLst/>
              <a:gdLst/>
              <a:ahLst/>
              <a:cxnLst/>
              <a:rect l="l" t="t" r="r" b="b"/>
              <a:pathLst>
                <a:path w="174" h="174" extrusionOk="0">
                  <a:moveTo>
                    <a:pt x="71" y="13"/>
                  </a:moveTo>
                  <a:cubicBezTo>
                    <a:pt x="107" y="1"/>
                    <a:pt x="151" y="23"/>
                    <a:pt x="165" y="72"/>
                  </a:cubicBezTo>
                  <a:cubicBezTo>
                    <a:pt x="173" y="116"/>
                    <a:pt x="151" y="152"/>
                    <a:pt x="107" y="165"/>
                  </a:cubicBezTo>
                  <a:cubicBezTo>
                    <a:pt x="71" y="173"/>
                    <a:pt x="27" y="152"/>
                    <a:pt x="13" y="116"/>
                  </a:cubicBezTo>
                  <a:cubicBezTo>
                    <a:pt x="1" y="72"/>
                    <a:pt x="27" y="23"/>
                    <a:pt x="71" y="13"/>
                  </a:cubicBezTo>
                  <a:close/>
                </a:path>
              </a:pathLst>
            </a:custGeom>
            <a:solidFill>
              <a:srgbClr val="3636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25"/>
            <p:cNvSpPr/>
            <p:nvPr/>
          </p:nvSpPr>
          <p:spPr>
            <a:xfrm>
              <a:off x="8602516" y="1531610"/>
              <a:ext cx="32404" cy="32404"/>
            </a:xfrm>
            <a:custGeom>
              <a:avLst/>
              <a:gdLst/>
              <a:ahLst/>
              <a:cxnLst/>
              <a:rect l="l" t="t" r="r" b="b"/>
              <a:pathLst>
                <a:path w="174" h="174" extrusionOk="0">
                  <a:moveTo>
                    <a:pt x="67" y="13"/>
                  </a:moveTo>
                  <a:cubicBezTo>
                    <a:pt x="116" y="1"/>
                    <a:pt x="152" y="23"/>
                    <a:pt x="161" y="72"/>
                  </a:cubicBezTo>
                  <a:cubicBezTo>
                    <a:pt x="174" y="103"/>
                    <a:pt x="152" y="152"/>
                    <a:pt x="116" y="160"/>
                  </a:cubicBezTo>
                  <a:cubicBezTo>
                    <a:pt x="67" y="173"/>
                    <a:pt x="23" y="152"/>
                    <a:pt x="10" y="103"/>
                  </a:cubicBezTo>
                  <a:cubicBezTo>
                    <a:pt x="1" y="72"/>
                    <a:pt x="23" y="23"/>
                    <a:pt x="67" y="13"/>
                  </a:cubicBezTo>
                  <a:close/>
                </a:path>
              </a:pathLst>
            </a:custGeom>
            <a:solidFill>
              <a:srgbClr val="36363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2" name="Google Shape;1322;p25"/>
          <p:cNvSpPr txBox="1">
            <a:spLocks noGrp="1"/>
          </p:cNvSpPr>
          <p:nvPr>
            <p:ph type="title"/>
          </p:nvPr>
        </p:nvSpPr>
        <p:spPr>
          <a:xfrm>
            <a:off x="557582" y="2003959"/>
            <a:ext cx="3871500" cy="909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200"/>
              <a:buNone/>
            </a:pPr>
            <a:r>
              <a:rPr lang="en-US"/>
              <a:t>THANKS</a:t>
            </a:r>
            <a:endParaRPr/>
          </a:p>
        </p:txBody>
      </p:sp>
      <p:sp>
        <p:nvSpPr>
          <p:cNvPr id="1323" name="Google Shape;1323;p25"/>
          <p:cNvSpPr/>
          <p:nvPr/>
        </p:nvSpPr>
        <p:spPr>
          <a:xfrm>
            <a:off x="466928" y="3858298"/>
            <a:ext cx="3521412" cy="657631"/>
          </a:xfrm>
          <a:prstGeom prst="rect">
            <a:avLst/>
          </a:prstGeom>
          <a:solidFill>
            <a:srgbClr val="1E9DD6"/>
          </a:solidFill>
          <a:ln w="25400" cap="flat" cmpd="sng">
            <a:solidFill>
              <a:srgbClr val="1E9DD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lt1"/>
                </a:solidFill>
                <a:latin typeface="Times New Roman"/>
                <a:ea typeface="Times New Roman"/>
                <a:cs typeface="Times New Roman"/>
                <a:sym typeface="Times New Roman"/>
              </a:rPr>
              <a:t>Cảm ơn thầy và các bạn đã lắng nghe!</a:t>
            </a:r>
            <a:endParaRPr/>
          </a:p>
          <a:p>
            <a:pPr marL="0" marR="0" lvl="0" indent="0" algn="ctr" rtl="0">
              <a:lnSpc>
                <a:spcPct val="100000"/>
              </a:lnSpc>
              <a:spcBef>
                <a:spcPts val="0"/>
              </a:spcBef>
              <a:spcAft>
                <a:spcPts val="0"/>
              </a:spcAft>
              <a:buNone/>
            </a:pPr>
            <a:r>
              <a:rPr lang="en-US" sz="1600" b="0" i="0" u="none" strike="noStrike" cap="none">
                <a:solidFill>
                  <a:schemeClr val="lt1"/>
                </a:solidFill>
                <a:latin typeface="Times New Roman"/>
                <a:ea typeface="Times New Roman"/>
                <a:cs typeface="Times New Roman"/>
                <a:sym typeface="Times New Roman"/>
              </a:rPr>
              <a:t>Chúc thầy và các bạn lái xe an toàn</a:t>
            </a:r>
            <a:endParaRPr sz="1600" b="0" i="0" u="none" strike="noStrike" cap="none">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grpSp>
        <p:nvGrpSpPr>
          <p:cNvPr id="590" name="Google Shape;590;p3"/>
          <p:cNvGrpSpPr/>
          <p:nvPr/>
        </p:nvGrpSpPr>
        <p:grpSpPr>
          <a:xfrm>
            <a:off x="1720810" y="541156"/>
            <a:ext cx="1367031" cy="807304"/>
            <a:chOff x="1506675" y="1426838"/>
            <a:chExt cx="1097400" cy="644400"/>
          </a:xfrm>
        </p:grpSpPr>
        <p:sp>
          <p:nvSpPr>
            <p:cNvPr id="591" name="Google Shape;591;p3"/>
            <p:cNvSpPr/>
            <p:nvPr/>
          </p:nvSpPr>
          <p:spPr>
            <a:xfrm>
              <a:off x="1506675" y="1431675"/>
              <a:ext cx="1097400" cy="6387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
            <p:cNvSpPr/>
            <p:nvPr/>
          </p:nvSpPr>
          <p:spPr>
            <a:xfrm flipH="1">
              <a:off x="1508775" y="1426838"/>
              <a:ext cx="1093200" cy="644400"/>
            </a:xfrm>
            <a:prstGeom prst="rtTriangl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3" name="Google Shape;593;p3"/>
          <p:cNvSpPr txBox="1">
            <a:spLocks noGrp="1"/>
          </p:cNvSpPr>
          <p:nvPr>
            <p:ph type="title"/>
          </p:nvPr>
        </p:nvSpPr>
        <p:spPr>
          <a:xfrm>
            <a:off x="1808700" y="596814"/>
            <a:ext cx="1194600" cy="696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01</a:t>
            </a:r>
            <a:endParaRPr/>
          </a:p>
        </p:txBody>
      </p:sp>
      <p:pic>
        <p:nvPicPr>
          <p:cNvPr id="594" name="Google Shape;594;p3"/>
          <p:cNvPicPr preferRelativeResize="0"/>
          <p:nvPr/>
        </p:nvPicPr>
        <p:blipFill rotWithShape="1">
          <a:blip r:embed="rId3">
            <a:alphaModFix/>
          </a:blip>
          <a:srcRect l="2971" r="37715"/>
          <a:stretch/>
        </p:blipFill>
        <p:spPr>
          <a:xfrm>
            <a:off x="4573766" y="0"/>
            <a:ext cx="4572000" cy="5143500"/>
          </a:xfrm>
          <a:prstGeom prst="rect">
            <a:avLst/>
          </a:prstGeom>
          <a:noFill/>
          <a:ln>
            <a:noFill/>
          </a:ln>
        </p:spPr>
      </p:pic>
      <p:sp>
        <p:nvSpPr>
          <p:cNvPr id="595" name="Google Shape;595;p3"/>
          <p:cNvSpPr/>
          <p:nvPr/>
        </p:nvSpPr>
        <p:spPr>
          <a:xfrm>
            <a:off x="4573766"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6" name="Google Shape;596;p3"/>
          <p:cNvGrpSpPr/>
          <p:nvPr/>
        </p:nvGrpSpPr>
        <p:grpSpPr>
          <a:xfrm>
            <a:off x="1907201" y="2793687"/>
            <a:ext cx="978332" cy="1800951"/>
            <a:chOff x="4572011" y="858924"/>
            <a:chExt cx="1576938" cy="2835696"/>
          </a:xfrm>
        </p:grpSpPr>
        <p:sp>
          <p:nvSpPr>
            <p:cNvPr id="597" name="Google Shape;597;p3"/>
            <p:cNvSpPr/>
            <p:nvPr/>
          </p:nvSpPr>
          <p:spPr>
            <a:xfrm>
              <a:off x="5056099" y="1966682"/>
              <a:ext cx="608442" cy="1727938"/>
            </a:xfrm>
            <a:custGeom>
              <a:avLst/>
              <a:gdLst/>
              <a:ahLst/>
              <a:cxnLst/>
              <a:rect l="l" t="t" r="r" b="b"/>
              <a:pathLst>
                <a:path w="1918" h="5447" extrusionOk="0">
                  <a:moveTo>
                    <a:pt x="1" y="1"/>
                  </a:moveTo>
                  <a:lnTo>
                    <a:pt x="1" y="1914"/>
                  </a:lnTo>
                  <a:lnTo>
                    <a:pt x="644" y="2402"/>
                  </a:lnTo>
                  <a:lnTo>
                    <a:pt x="1" y="2890"/>
                  </a:lnTo>
                  <a:lnTo>
                    <a:pt x="644" y="3379"/>
                  </a:lnTo>
                  <a:lnTo>
                    <a:pt x="1" y="3867"/>
                  </a:lnTo>
                  <a:lnTo>
                    <a:pt x="644" y="4354"/>
                  </a:lnTo>
                  <a:lnTo>
                    <a:pt x="1" y="4838"/>
                  </a:lnTo>
                  <a:lnTo>
                    <a:pt x="1" y="4843"/>
                  </a:lnTo>
                  <a:lnTo>
                    <a:pt x="959" y="5446"/>
                  </a:lnTo>
                  <a:lnTo>
                    <a:pt x="1918" y="4843"/>
                  </a:lnTo>
                  <a:lnTo>
                    <a:pt x="1918" y="1"/>
                  </a:lnTo>
                  <a:close/>
                </a:path>
              </a:pathLst>
            </a:custGeom>
            <a:solidFill>
              <a:srgbClr val="98989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
            <p:cNvSpPr/>
            <p:nvPr/>
          </p:nvSpPr>
          <p:spPr>
            <a:xfrm>
              <a:off x="4572011" y="858924"/>
              <a:ext cx="1576938" cy="1278427"/>
            </a:xfrm>
            <a:custGeom>
              <a:avLst/>
              <a:gdLst/>
              <a:ahLst/>
              <a:cxnLst/>
              <a:rect l="l" t="t" r="r" b="b"/>
              <a:pathLst>
                <a:path w="4971" h="4030" extrusionOk="0">
                  <a:moveTo>
                    <a:pt x="2485" y="723"/>
                  </a:moveTo>
                  <a:cubicBezTo>
                    <a:pt x="2733" y="723"/>
                    <a:pt x="2938" y="923"/>
                    <a:pt x="2938" y="1176"/>
                  </a:cubicBezTo>
                  <a:cubicBezTo>
                    <a:pt x="2938" y="1424"/>
                    <a:pt x="2733" y="1629"/>
                    <a:pt x="2485" y="1629"/>
                  </a:cubicBezTo>
                  <a:cubicBezTo>
                    <a:pt x="2233" y="1629"/>
                    <a:pt x="2033" y="1424"/>
                    <a:pt x="2033" y="1176"/>
                  </a:cubicBezTo>
                  <a:cubicBezTo>
                    <a:pt x="2033" y="923"/>
                    <a:pt x="2233" y="723"/>
                    <a:pt x="2485" y="723"/>
                  </a:cubicBezTo>
                  <a:close/>
                  <a:moveTo>
                    <a:pt x="1008" y="0"/>
                  </a:moveTo>
                  <a:cubicBezTo>
                    <a:pt x="449" y="0"/>
                    <a:pt x="0" y="453"/>
                    <a:pt x="0" y="1007"/>
                  </a:cubicBezTo>
                  <a:lnTo>
                    <a:pt x="0" y="3022"/>
                  </a:lnTo>
                  <a:cubicBezTo>
                    <a:pt x="0" y="3581"/>
                    <a:pt x="449" y="4030"/>
                    <a:pt x="1008" y="4030"/>
                  </a:cubicBezTo>
                  <a:lnTo>
                    <a:pt x="3964" y="4030"/>
                  </a:lnTo>
                  <a:cubicBezTo>
                    <a:pt x="4518" y="4030"/>
                    <a:pt x="4970" y="3581"/>
                    <a:pt x="4970" y="3022"/>
                  </a:cubicBezTo>
                  <a:lnTo>
                    <a:pt x="4970" y="1007"/>
                  </a:lnTo>
                  <a:cubicBezTo>
                    <a:pt x="4970" y="453"/>
                    <a:pt x="4518" y="0"/>
                    <a:pt x="396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
            <p:cNvSpPr/>
            <p:nvPr/>
          </p:nvSpPr>
          <p:spPr>
            <a:xfrm>
              <a:off x="5360320" y="2137033"/>
              <a:ext cx="304221" cy="1557587"/>
            </a:xfrm>
            <a:custGeom>
              <a:avLst/>
              <a:gdLst/>
              <a:ahLst/>
              <a:cxnLst/>
              <a:rect l="l" t="t" r="r" b="b"/>
              <a:pathLst>
                <a:path w="959" h="4910" extrusionOk="0">
                  <a:moveTo>
                    <a:pt x="0" y="1"/>
                  </a:moveTo>
                  <a:lnTo>
                    <a:pt x="0" y="4909"/>
                  </a:lnTo>
                  <a:lnTo>
                    <a:pt x="959" y="4306"/>
                  </a:lnTo>
                  <a:lnTo>
                    <a:pt x="959" y="1"/>
                  </a:lnTo>
                  <a:close/>
                </a:path>
              </a:pathLst>
            </a:custGeom>
            <a:solidFill>
              <a:srgbClr val="807F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
            <p:cNvSpPr/>
            <p:nvPr/>
          </p:nvSpPr>
          <p:spPr>
            <a:xfrm>
              <a:off x="5360320" y="858924"/>
              <a:ext cx="788628" cy="1278427"/>
            </a:xfrm>
            <a:custGeom>
              <a:avLst/>
              <a:gdLst/>
              <a:ahLst/>
              <a:cxnLst/>
              <a:rect l="l" t="t" r="r" b="b"/>
              <a:pathLst>
                <a:path w="2486" h="4030" extrusionOk="0">
                  <a:moveTo>
                    <a:pt x="0" y="0"/>
                  </a:moveTo>
                  <a:lnTo>
                    <a:pt x="0" y="723"/>
                  </a:lnTo>
                  <a:cubicBezTo>
                    <a:pt x="248" y="723"/>
                    <a:pt x="453" y="923"/>
                    <a:pt x="453" y="1176"/>
                  </a:cubicBezTo>
                  <a:cubicBezTo>
                    <a:pt x="453" y="1424"/>
                    <a:pt x="248" y="1629"/>
                    <a:pt x="0" y="1629"/>
                  </a:cubicBezTo>
                  <a:lnTo>
                    <a:pt x="0" y="4030"/>
                  </a:lnTo>
                  <a:lnTo>
                    <a:pt x="1479" y="4030"/>
                  </a:lnTo>
                  <a:cubicBezTo>
                    <a:pt x="2033" y="4030"/>
                    <a:pt x="2485" y="3581"/>
                    <a:pt x="2485" y="3022"/>
                  </a:cubicBezTo>
                  <a:lnTo>
                    <a:pt x="2485" y="1007"/>
                  </a:lnTo>
                  <a:cubicBezTo>
                    <a:pt x="2485" y="453"/>
                    <a:pt x="2033" y="0"/>
                    <a:pt x="147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1" name="Google Shape;601;p3"/>
          <p:cNvSpPr txBox="1">
            <a:spLocks noGrp="1"/>
          </p:cNvSpPr>
          <p:nvPr>
            <p:ph type="subTitle" idx="1"/>
          </p:nvPr>
        </p:nvSpPr>
        <p:spPr>
          <a:xfrm>
            <a:off x="876875" y="1534538"/>
            <a:ext cx="3039000" cy="106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sz="4800" b="1">
                <a:latin typeface="Times New Roman"/>
                <a:ea typeface="Times New Roman"/>
                <a:cs typeface="Times New Roman"/>
                <a:sym typeface="Times New Roman"/>
              </a:rPr>
              <a:t>Đặt vấn đề</a:t>
            </a:r>
            <a:endParaRPr sz="4800" b="1">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
          <p:cNvSpPr txBox="1">
            <a:spLocks noGrp="1"/>
          </p:cNvSpPr>
          <p:nvPr>
            <p:ph type="title"/>
          </p:nvPr>
        </p:nvSpPr>
        <p:spPr>
          <a:xfrm>
            <a:off x="713250" y="218191"/>
            <a:ext cx="77175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sz="3200" b="1">
                <a:latin typeface="Times New Roman"/>
                <a:ea typeface="Times New Roman"/>
                <a:cs typeface="Times New Roman"/>
                <a:sym typeface="Times New Roman"/>
              </a:rPr>
              <a:t>Vấn đề đưa ra: </a:t>
            </a:r>
            <a:endParaRPr sz="3200" b="1">
              <a:latin typeface="Times New Roman"/>
              <a:ea typeface="Times New Roman"/>
              <a:cs typeface="Times New Roman"/>
              <a:sym typeface="Times New Roman"/>
            </a:endParaRPr>
          </a:p>
        </p:txBody>
      </p:sp>
      <p:sp>
        <p:nvSpPr>
          <p:cNvPr id="607" name="Google Shape;607;p4"/>
          <p:cNvSpPr txBox="1">
            <a:spLocks noGrp="1"/>
          </p:cNvSpPr>
          <p:nvPr>
            <p:ph type="body" idx="1"/>
          </p:nvPr>
        </p:nvSpPr>
        <p:spPr>
          <a:xfrm>
            <a:off x="676281" y="862543"/>
            <a:ext cx="7791438" cy="2875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400"/>
              <a:buNone/>
            </a:pPr>
            <a:r>
              <a:rPr lang="en-US" sz="1400" b="0" i="0" u="none" strike="noStrike" cap="none">
                <a:solidFill>
                  <a:schemeClr val="lt1"/>
                </a:solidFill>
                <a:latin typeface="Times New Roman"/>
                <a:ea typeface="Times New Roman"/>
                <a:cs typeface="Times New Roman"/>
                <a:sym typeface="Times New Roman"/>
              </a:rPr>
              <a:t>Xe tự lái đã là một cái tên quá quen thuộc hiện nay, các xe tự lái phải đảm bảo an toàn và thoải mái cho người ngồi trong xe điều này dẫn đến các yêu cầu cao đối với xe tự lái đó là tránh vật cản, duy trì tốc độ, đi đúng làn đường, tuần thủ các biển báo, v.v… </a:t>
            </a:r>
            <a:endParaRPr sz="1400">
              <a:latin typeface="Times New Roman"/>
              <a:ea typeface="Times New Roman"/>
              <a:cs typeface="Times New Roman"/>
              <a:sym typeface="Times New Roman"/>
            </a:endParaRPr>
          </a:p>
          <a:p>
            <a:pPr marL="0" marR="0" lvl="0" indent="0" algn="l" rtl="0">
              <a:lnSpc>
                <a:spcPct val="115000"/>
              </a:lnSpc>
              <a:spcBef>
                <a:spcPts val="1600"/>
              </a:spcBef>
              <a:spcAft>
                <a:spcPts val="0"/>
              </a:spcAft>
              <a:buClr>
                <a:srgbClr val="000000"/>
              </a:buClr>
              <a:buSzPts val="1400"/>
              <a:buNone/>
            </a:pPr>
            <a:r>
              <a:rPr lang="en-US" sz="1400" b="0" i="0" u="none" strike="noStrike" cap="none">
                <a:solidFill>
                  <a:schemeClr val="lt1"/>
                </a:solidFill>
                <a:latin typeface="Times New Roman"/>
                <a:ea typeface="Times New Roman"/>
                <a:cs typeface="Times New Roman"/>
                <a:sym typeface="Times New Roman"/>
              </a:rPr>
              <a:t>Các phương pháp </a:t>
            </a:r>
            <a:r>
              <a:rPr lang="en-US" sz="1400" b="1" i="0" u="none" strike="noStrike" cap="none">
                <a:solidFill>
                  <a:schemeClr val="lt1"/>
                </a:solidFill>
                <a:latin typeface="Times New Roman"/>
                <a:ea typeface="Times New Roman"/>
                <a:cs typeface="Times New Roman"/>
                <a:sym typeface="Times New Roman"/>
              </a:rPr>
              <a:t>học máy cổ điển </a:t>
            </a:r>
            <a:r>
              <a:rPr lang="en-US" sz="1400" b="0" i="0" u="none" strike="noStrike" cap="none">
                <a:solidFill>
                  <a:schemeClr val="lt1"/>
                </a:solidFill>
                <a:latin typeface="Times New Roman"/>
                <a:ea typeface="Times New Roman"/>
                <a:cs typeface="Times New Roman"/>
                <a:sym typeface="Times New Roman"/>
              </a:rPr>
              <a:t>dường như đã không phù hợp với xe tự lái trong khi việc lái xe sẽ có nhiều trường hợp các yếu tố ngẫu nhiên như là xe khác đột nhiên thay đổi làn đường, chướng ngại vật bất ngờ xuất hiện trên đường, người qua đường , thời tiết thay đổi thất thường</a:t>
            </a:r>
            <a:r>
              <a:rPr lang="en-US" sz="1400">
                <a:solidFill>
                  <a:schemeClr val="lt1"/>
                </a:solidFill>
                <a:latin typeface="Times New Roman"/>
                <a:ea typeface="Times New Roman"/>
                <a:cs typeface="Times New Roman"/>
                <a:sym typeface="Times New Roman"/>
              </a:rPr>
              <a:t>.</a:t>
            </a:r>
            <a:r>
              <a:rPr lang="en-US" sz="1400" b="0" i="0" u="none" strike="noStrike" cap="none">
                <a:solidFill>
                  <a:schemeClr val="lt1"/>
                </a:solidFill>
                <a:latin typeface="Times New Roman"/>
                <a:ea typeface="Times New Roman"/>
                <a:cs typeface="Times New Roman"/>
                <a:sym typeface="Times New Roman"/>
              </a:rPr>
              <a:t>.. xảy ra buộc xe phải đưa ra hành động hợp lý ngay lập tức để phản ứng với môi trường xung quanh nhằm tối ưu quá trình di chuyền không gây tai nạn và thời gian ngắn nhất</a:t>
            </a:r>
            <a:r>
              <a:rPr lang="en-US" sz="1400">
                <a:solidFill>
                  <a:schemeClr val="lt1"/>
                </a:solidFill>
                <a:latin typeface="Times New Roman"/>
                <a:ea typeface="Times New Roman"/>
                <a:cs typeface="Times New Roman"/>
                <a:sym typeface="Times New Roman"/>
              </a:rPr>
              <a:t>....</a:t>
            </a:r>
            <a:endParaRPr sz="1400" b="0" i="0" u="none" strike="noStrike" cap="none">
              <a:solidFill>
                <a:schemeClr val="lt1"/>
              </a:solidFill>
              <a:latin typeface="Times New Roman"/>
              <a:ea typeface="Times New Roman"/>
              <a:cs typeface="Times New Roman"/>
              <a:sym typeface="Times New Roman"/>
            </a:endParaRPr>
          </a:p>
          <a:p>
            <a:pPr marL="0" marR="0" lvl="0" indent="0" algn="l" rtl="0">
              <a:lnSpc>
                <a:spcPct val="115000"/>
              </a:lnSpc>
              <a:spcBef>
                <a:spcPts val="3200"/>
              </a:spcBef>
              <a:spcAft>
                <a:spcPts val="0"/>
              </a:spcAft>
              <a:buClr>
                <a:srgbClr val="000000"/>
              </a:buClr>
              <a:buSzPts val="1400"/>
              <a:buNone/>
            </a:pPr>
            <a:endParaRPr sz="1400" b="0" i="0" u="none" strike="noStrike" cap="none">
              <a:solidFill>
                <a:srgbClr val="000000"/>
              </a:solidFill>
              <a:latin typeface="Times New Roman"/>
              <a:ea typeface="Times New Roman"/>
              <a:cs typeface="Times New Roman"/>
              <a:sym typeface="Times New Roman"/>
            </a:endParaRPr>
          </a:p>
          <a:p>
            <a:pPr marL="0" lvl="0" indent="0" algn="l" rtl="0">
              <a:lnSpc>
                <a:spcPct val="100000"/>
              </a:lnSpc>
              <a:spcBef>
                <a:spcPts val="1600"/>
              </a:spcBef>
              <a:spcAft>
                <a:spcPts val="0"/>
              </a:spcAft>
              <a:buSzPts val="1100"/>
              <a:buNone/>
            </a:pPr>
            <a:endParaRPr sz="1400" b="1">
              <a:solidFill>
                <a:schemeClr val="lt1"/>
              </a:solidFill>
              <a:latin typeface="Times New Roman"/>
              <a:ea typeface="Times New Roman"/>
              <a:cs typeface="Times New Roman"/>
              <a:sym typeface="Times New Roman"/>
            </a:endParaRPr>
          </a:p>
        </p:txBody>
      </p:sp>
      <p:pic>
        <p:nvPicPr>
          <p:cNvPr id="608" name="Google Shape;608;p4"/>
          <p:cNvPicPr preferRelativeResize="0"/>
          <p:nvPr/>
        </p:nvPicPr>
        <p:blipFill rotWithShape="1">
          <a:blip r:embed="rId3">
            <a:alphaModFix/>
          </a:blip>
          <a:srcRect/>
          <a:stretch/>
        </p:blipFill>
        <p:spPr>
          <a:xfrm>
            <a:off x="4638906" y="2984996"/>
            <a:ext cx="4222595" cy="2359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5"/>
          <p:cNvSpPr txBox="1">
            <a:spLocks noGrp="1"/>
          </p:cNvSpPr>
          <p:nvPr>
            <p:ph type="title"/>
          </p:nvPr>
        </p:nvSpPr>
        <p:spPr>
          <a:xfrm>
            <a:off x="702421" y="264503"/>
            <a:ext cx="4364770" cy="576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sz="3200" b="1">
                <a:latin typeface="Times New Roman"/>
                <a:ea typeface="Times New Roman"/>
                <a:cs typeface="Times New Roman"/>
                <a:sym typeface="Times New Roman"/>
              </a:rPr>
              <a:t>Giải pháp đưa ra </a:t>
            </a:r>
            <a:r>
              <a:rPr lang="en-US" sz="3200" b="1">
                <a:solidFill>
                  <a:srgbClr val="FFFFFF"/>
                </a:solidFill>
                <a:latin typeface="Times New Roman"/>
                <a:ea typeface="Times New Roman"/>
                <a:cs typeface="Times New Roman"/>
                <a:sym typeface="Times New Roman"/>
              </a:rPr>
              <a:t>:</a:t>
            </a:r>
            <a:endParaRPr sz="3200" b="1">
              <a:solidFill>
                <a:srgbClr val="FFFFFF"/>
              </a:solidFill>
              <a:latin typeface="Times New Roman"/>
              <a:ea typeface="Times New Roman"/>
              <a:cs typeface="Times New Roman"/>
              <a:sym typeface="Times New Roman"/>
            </a:endParaRPr>
          </a:p>
        </p:txBody>
      </p:sp>
      <p:grpSp>
        <p:nvGrpSpPr>
          <p:cNvPr id="614" name="Google Shape;614;p5"/>
          <p:cNvGrpSpPr/>
          <p:nvPr/>
        </p:nvGrpSpPr>
        <p:grpSpPr>
          <a:xfrm>
            <a:off x="4116886" y="-147566"/>
            <a:ext cx="5493455" cy="5645341"/>
            <a:chOff x="4116886" y="-147566"/>
            <a:chExt cx="5493455" cy="5645341"/>
          </a:xfrm>
        </p:grpSpPr>
        <p:grpSp>
          <p:nvGrpSpPr>
            <p:cNvPr id="615" name="Google Shape;615;p5"/>
            <p:cNvGrpSpPr/>
            <p:nvPr/>
          </p:nvGrpSpPr>
          <p:grpSpPr>
            <a:xfrm rot="-1799968">
              <a:off x="4928804" y="532822"/>
              <a:ext cx="3869619" cy="4284566"/>
              <a:chOff x="5182500" y="425425"/>
              <a:chExt cx="1763700" cy="1952825"/>
            </a:xfrm>
          </p:grpSpPr>
          <p:sp>
            <p:nvSpPr>
              <p:cNvPr id="616" name="Google Shape;616;p5"/>
              <p:cNvSpPr/>
              <p:nvPr/>
            </p:nvSpPr>
            <p:spPr>
              <a:xfrm>
                <a:off x="5182500" y="1378775"/>
                <a:ext cx="1763700" cy="37975"/>
              </a:xfrm>
              <a:custGeom>
                <a:avLst/>
                <a:gdLst/>
                <a:ahLst/>
                <a:cxnLst/>
                <a:rect l="l" t="t" r="r" b="b"/>
                <a:pathLst>
                  <a:path w="70548" h="1519" extrusionOk="0">
                    <a:moveTo>
                      <a:pt x="0" y="1"/>
                    </a:moveTo>
                    <a:lnTo>
                      <a:pt x="0" y="1519"/>
                    </a:lnTo>
                    <a:lnTo>
                      <a:pt x="70548" y="1519"/>
                    </a:lnTo>
                    <a:lnTo>
                      <a:pt x="7054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5"/>
              <p:cNvSpPr/>
              <p:nvPr/>
            </p:nvSpPr>
            <p:spPr>
              <a:xfrm>
                <a:off x="6368200"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5"/>
              <p:cNvSpPr/>
              <p:nvPr/>
            </p:nvSpPr>
            <p:spPr>
              <a:xfrm>
                <a:off x="5722425" y="425425"/>
                <a:ext cx="37975" cy="1944575"/>
              </a:xfrm>
              <a:custGeom>
                <a:avLst/>
                <a:gdLst/>
                <a:ahLst/>
                <a:cxnLst/>
                <a:rect l="l" t="t" r="r" b="b"/>
                <a:pathLst>
                  <a:path w="1519" h="77783" extrusionOk="0">
                    <a:moveTo>
                      <a:pt x="0" y="0"/>
                    </a:moveTo>
                    <a:lnTo>
                      <a:pt x="0" y="77783"/>
                    </a:lnTo>
                    <a:lnTo>
                      <a:pt x="1518" y="77783"/>
                    </a:lnTo>
                    <a:lnTo>
                      <a:pt x="151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5"/>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5"/>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5"/>
              <p:cNvSpPr/>
              <p:nvPr/>
            </p:nvSpPr>
            <p:spPr>
              <a:xfrm>
                <a:off x="5528125" y="1219250"/>
                <a:ext cx="34325" cy="63150"/>
              </a:xfrm>
              <a:custGeom>
                <a:avLst/>
                <a:gdLst/>
                <a:ahLst/>
                <a:cxnLst/>
                <a:rect l="l" t="t" r="r" b="b"/>
                <a:pathLst>
                  <a:path w="1373" h="2526" extrusionOk="0">
                    <a:moveTo>
                      <a:pt x="689" y="0"/>
                    </a:moveTo>
                    <a:cubicBezTo>
                      <a:pt x="311" y="0"/>
                      <a:pt x="0" y="306"/>
                      <a:pt x="0" y="683"/>
                    </a:cubicBezTo>
                    <a:lnTo>
                      <a:pt x="0" y="1842"/>
                    </a:lnTo>
                    <a:cubicBezTo>
                      <a:pt x="0" y="2219"/>
                      <a:pt x="311" y="2526"/>
                      <a:pt x="689" y="2526"/>
                    </a:cubicBezTo>
                    <a:cubicBezTo>
                      <a:pt x="1066" y="2526"/>
                      <a:pt x="1372" y="2219"/>
                      <a:pt x="1372" y="1842"/>
                    </a:cubicBezTo>
                    <a:lnTo>
                      <a:pt x="1372" y="683"/>
                    </a:lnTo>
                    <a:cubicBezTo>
                      <a:pt x="1372" y="306"/>
                      <a:pt x="1066" y="0"/>
                      <a:pt x="689" y="0"/>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5"/>
              <p:cNvSpPr/>
              <p:nvPr/>
            </p:nvSpPr>
            <p:spPr>
              <a:xfrm>
                <a:off x="5329175" y="1219250"/>
                <a:ext cx="34325" cy="63150"/>
              </a:xfrm>
              <a:custGeom>
                <a:avLst/>
                <a:gdLst/>
                <a:ahLst/>
                <a:cxnLst/>
                <a:rect l="l" t="t" r="r" b="b"/>
                <a:pathLst>
                  <a:path w="1373" h="2526" extrusionOk="0">
                    <a:moveTo>
                      <a:pt x="688" y="0"/>
                    </a:moveTo>
                    <a:cubicBezTo>
                      <a:pt x="307" y="0"/>
                      <a:pt x="0" y="306"/>
                      <a:pt x="0" y="683"/>
                    </a:cubicBezTo>
                    <a:lnTo>
                      <a:pt x="0" y="1842"/>
                    </a:lnTo>
                    <a:cubicBezTo>
                      <a:pt x="0" y="2219"/>
                      <a:pt x="307" y="2526"/>
                      <a:pt x="688" y="2526"/>
                    </a:cubicBezTo>
                    <a:cubicBezTo>
                      <a:pt x="1065" y="2526"/>
                      <a:pt x="1372" y="2219"/>
                      <a:pt x="1372" y="1842"/>
                    </a:cubicBezTo>
                    <a:lnTo>
                      <a:pt x="1372" y="683"/>
                    </a:lnTo>
                    <a:cubicBezTo>
                      <a:pt x="1372" y="306"/>
                      <a:pt x="1065" y="0"/>
                      <a:pt x="688" y="0"/>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5"/>
              <p:cNvSpPr/>
              <p:nvPr/>
            </p:nvSpPr>
            <p:spPr>
              <a:xfrm>
                <a:off x="5602475" y="994525"/>
                <a:ext cx="47500" cy="141275"/>
              </a:xfrm>
              <a:custGeom>
                <a:avLst/>
                <a:gdLst/>
                <a:ahLst/>
                <a:cxnLst/>
                <a:rect l="l" t="t" r="r" b="b"/>
                <a:pathLst>
                  <a:path w="1900" h="5651" extrusionOk="0">
                    <a:moveTo>
                      <a:pt x="950" y="1"/>
                    </a:moveTo>
                    <a:cubicBezTo>
                      <a:pt x="427" y="1"/>
                      <a:pt x="0" y="427"/>
                      <a:pt x="0" y="951"/>
                    </a:cubicBezTo>
                    <a:lnTo>
                      <a:pt x="0" y="4702"/>
                    </a:lnTo>
                    <a:cubicBezTo>
                      <a:pt x="0" y="5225"/>
                      <a:pt x="427" y="5651"/>
                      <a:pt x="950" y="5651"/>
                    </a:cubicBezTo>
                    <a:cubicBezTo>
                      <a:pt x="1478" y="5651"/>
                      <a:pt x="1900" y="5225"/>
                      <a:pt x="1900" y="4702"/>
                    </a:cubicBezTo>
                    <a:lnTo>
                      <a:pt x="1900" y="951"/>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5"/>
              <p:cNvSpPr/>
              <p:nvPr/>
            </p:nvSpPr>
            <p:spPr>
              <a:xfrm>
                <a:off x="5602475" y="681200"/>
                <a:ext cx="47500" cy="141175"/>
              </a:xfrm>
              <a:custGeom>
                <a:avLst/>
                <a:gdLst/>
                <a:ahLst/>
                <a:cxnLst/>
                <a:rect l="l" t="t" r="r" b="b"/>
                <a:pathLst>
                  <a:path w="1900" h="5647" extrusionOk="0">
                    <a:moveTo>
                      <a:pt x="950" y="1"/>
                    </a:moveTo>
                    <a:cubicBezTo>
                      <a:pt x="427" y="1"/>
                      <a:pt x="0" y="427"/>
                      <a:pt x="0" y="950"/>
                    </a:cubicBezTo>
                    <a:lnTo>
                      <a:pt x="0" y="4696"/>
                    </a:lnTo>
                    <a:cubicBezTo>
                      <a:pt x="0" y="5220"/>
                      <a:pt x="427" y="5646"/>
                      <a:pt x="950" y="5646"/>
                    </a:cubicBezTo>
                    <a:cubicBezTo>
                      <a:pt x="1478" y="5646"/>
                      <a:pt x="1900" y="5220"/>
                      <a:pt x="1900" y="4696"/>
                    </a:cubicBezTo>
                    <a:lnTo>
                      <a:pt x="1900" y="950"/>
                    </a:lnTo>
                    <a:cubicBezTo>
                      <a:pt x="1900" y="427"/>
                      <a:pt x="1478" y="1"/>
                      <a:pt x="950"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5"/>
              <p:cNvSpPr/>
              <p:nvPr/>
            </p:nvSpPr>
            <p:spPr>
              <a:xfrm>
                <a:off x="5241625" y="994525"/>
                <a:ext cx="47525" cy="141275"/>
              </a:xfrm>
              <a:custGeom>
                <a:avLst/>
                <a:gdLst/>
                <a:ahLst/>
                <a:cxnLst/>
                <a:rect l="l" t="t" r="r" b="b"/>
                <a:pathLst>
                  <a:path w="1901" h="5651" extrusionOk="0">
                    <a:moveTo>
                      <a:pt x="950" y="1"/>
                    </a:moveTo>
                    <a:cubicBezTo>
                      <a:pt x="427" y="1"/>
                      <a:pt x="1" y="427"/>
                      <a:pt x="1" y="951"/>
                    </a:cubicBezTo>
                    <a:lnTo>
                      <a:pt x="1" y="4702"/>
                    </a:lnTo>
                    <a:cubicBezTo>
                      <a:pt x="1" y="5225"/>
                      <a:pt x="427" y="5651"/>
                      <a:pt x="950" y="5651"/>
                    </a:cubicBezTo>
                    <a:cubicBezTo>
                      <a:pt x="1474" y="5651"/>
                      <a:pt x="1900" y="5225"/>
                      <a:pt x="1900" y="4702"/>
                    </a:cubicBezTo>
                    <a:lnTo>
                      <a:pt x="1900" y="951"/>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5"/>
              <p:cNvSpPr/>
              <p:nvPr/>
            </p:nvSpPr>
            <p:spPr>
              <a:xfrm>
                <a:off x="5241625" y="681200"/>
                <a:ext cx="47525" cy="141175"/>
              </a:xfrm>
              <a:custGeom>
                <a:avLst/>
                <a:gdLst/>
                <a:ahLst/>
                <a:cxnLst/>
                <a:rect l="l" t="t" r="r" b="b"/>
                <a:pathLst>
                  <a:path w="1901" h="5647" extrusionOk="0">
                    <a:moveTo>
                      <a:pt x="950" y="1"/>
                    </a:moveTo>
                    <a:cubicBezTo>
                      <a:pt x="427" y="1"/>
                      <a:pt x="1" y="427"/>
                      <a:pt x="1" y="950"/>
                    </a:cubicBezTo>
                    <a:lnTo>
                      <a:pt x="1" y="4696"/>
                    </a:lnTo>
                    <a:cubicBezTo>
                      <a:pt x="1" y="5220"/>
                      <a:pt x="427" y="5646"/>
                      <a:pt x="950" y="5646"/>
                    </a:cubicBezTo>
                    <a:cubicBezTo>
                      <a:pt x="1474" y="5646"/>
                      <a:pt x="1900" y="5220"/>
                      <a:pt x="1900" y="4696"/>
                    </a:cubicBezTo>
                    <a:lnTo>
                      <a:pt x="1900" y="950"/>
                    </a:lnTo>
                    <a:cubicBezTo>
                      <a:pt x="1900" y="427"/>
                      <a:pt x="1474" y="1"/>
                      <a:pt x="950"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5"/>
              <p:cNvSpPr/>
              <p:nvPr/>
            </p:nvSpPr>
            <p:spPr>
              <a:xfrm>
                <a:off x="5257500" y="510200"/>
                <a:ext cx="376725" cy="753425"/>
              </a:xfrm>
              <a:custGeom>
                <a:avLst/>
                <a:gdLst/>
                <a:ahLst/>
                <a:cxnLst/>
                <a:rect l="l" t="t" r="r" b="b"/>
                <a:pathLst>
                  <a:path w="15069" h="30137" extrusionOk="0">
                    <a:moveTo>
                      <a:pt x="4749" y="1"/>
                    </a:moveTo>
                    <a:cubicBezTo>
                      <a:pt x="2126" y="1"/>
                      <a:pt x="1" y="2127"/>
                      <a:pt x="1" y="4750"/>
                    </a:cubicBezTo>
                    <a:lnTo>
                      <a:pt x="1" y="25388"/>
                    </a:lnTo>
                    <a:cubicBezTo>
                      <a:pt x="1" y="28012"/>
                      <a:pt x="2126" y="30137"/>
                      <a:pt x="4749" y="30137"/>
                    </a:cubicBezTo>
                    <a:lnTo>
                      <a:pt x="10319" y="30137"/>
                    </a:lnTo>
                    <a:cubicBezTo>
                      <a:pt x="12943" y="30137"/>
                      <a:pt x="15068" y="28012"/>
                      <a:pt x="15068" y="25388"/>
                    </a:cubicBezTo>
                    <a:lnTo>
                      <a:pt x="15068" y="4750"/>
                    </a:lnTo>
                    <a:cubicBezTo>
                      <a:pt x="15068" y="2127"/>
                      <a:pt x="12943" y="1"/>
                      <a:pt x="10319" y="1"/>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5"/>
              <p:cNvSpPr/>
              <p:nvPr/>
            </p:nvSpPr>
            <p:spPr>
              <a:xfrm>
                <a:off x="5310200" y="525525"/>
                <a:ext cx="271200" cy="187875"/>
              </a:xfrm>
              <a:custGeom>
                <a:avLst/>
                <a:gdLst/>
                <a:ahLst/>
                <a:cxnLst/>
                <a:rect l="l" t="t" r="r" b="b"/>
                <a:pathLst>
                  <a:path w="10848" h="7515" extrusionOk="0">
                    <a:moveTo>
                      <a:pt x="3418" y="0"/>
                    </a:moveTo>
                    <a:cubicBezTo>
                      <a:pt x="1532" y="0"/>
                      <a:pt x="1" y="1531"/>
                      <a:pt x="1" y="3418"/>
                    </a:cubicBezTo>
                    <a:lnTo>
                      <a:pt x="1" y="7172"/>
                    </a:lnTo>
                    <a:lnTo>
                      <a:pt x="178" y="7514"/>
                    </a:lnTo>
                    <a:cubicBezTo>
                      <a:pt x="524" y="6973"/>
                      <a:pt x="1181" y="6582"/>
                      <a:pt x="1953" y="6511"/>
                    </a:cubicBezTo>
                    <a:lnTo>
                      <a:pt x="1953" y="4057"/>
                    </a:lnTo>
                    <a:cubicBezTo>
                      <a:pt x="1953" y="3010"/>
                      <a:pt x="2805" y="2157"/>
                      <a:pt x="3853" y="2157"/>
                    </a:cubicBezTo>
                    <a:lnTo>
                      <a:pt x="7000" y="2157"/>
                    </a:lnTo>
                    <a:cubicBezTo>
                      <a:pt x="8047" y="2157"/>
                      <a:pt x="8900" y="3010"/>
                      <a:pt x="8900" y="4057"/>
                    </a:cubicBezTo>
                    <a:lnTo>
                      <a:pt x="8900" y="6511"/>
                    </a:lnTo>
                    <a:cubicBezTo>
                      <a:pt x="9668" y="6582"/>
                      <a:pt x="10324" y="6973"/>
                      <a:pt x="10670" y="7514"/>
                    </a:cubicBezTo>
                    <a:lnTo>
                      <a:pt x="10848" y="7172"/>
                    </a:lnTo>
                    <a:lnTo>
                      <a:pt x="10848" y="3418"/>
                    </a:lnTo>
                    <a:cubicBezTo>
                      <a:pt x="10848" y="1531"/>
                      <a:pt x="9321" y="0"/>
                      <a:pt x="7431" y="0"/>
                    </a:cubicBezTo>
                    <a:close/>
                  </a:path>
                </a:pathLst>
              </a:custGeom>
              <a:solidFill>
                <a:srgbClr val="D07C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5"/>
              <p:cNvSpPr/>
              <p:nvPr/>
            </p:nvSpPr>
            <p:spPr>
              <a:xfrm>
                <a:off x="5359025" y="579450"/>
                <a:ext cx="173675" cy="336800"/>
              </a:xfrm>
              <a:custGeom>
                <a:avLst/>
                <a:gdLst/>
                <a:ahLst/>
                <a:cxnLst/>
                <a:rect l="l" t="t" r="r" b="b"/>
                <a:pathLst>
                  <a:path w="6947" h="13472" extrusionOk="0">
                    <a:moveTo>
                      <a:pt x="1900" y="0"/>
                    </a:moveTo>
                    <a:cubicBezTo>
                      <a:pt x="852" y="0"/>
                      <a:pt x="0" y="853"/>
                      <a:pt x="0" y="1900"/>
                    </a:cubicBezTo>
                    <a:lnTo>
                      <a:pt x="0" y="11571"/>
                    </a:lnTo>
                    <a:cubicBezTo>
                      <a:pt x="0" y="12623"/>
                      <a:pt x="852" y="13471"/>
                      <a:pt x="1900" y="13471"/>
                    </a:cubicBezTo>
                    <a:lnTo>
                      <a:pt x="5047" y="13471"/>
                    </a:lnTo>
                    <a:cubicBezTo>
                      <a:pt x="6094" y="13471"/>
                      <a:pt x="6947" y="12623"/>
                      <a:pt x="6947" y="11571"/>
                    </a:cubicBezTo>
                    <a:lnTo>
                      <a:pt x="6947" y="1900"/>
                    </a:lnTo>
                    <a:cubicBezTo>
                      <a:pt x="6947" y="853"/>
                      <a:pt x="6094" y="0"/>
                      <a:pt x="5047" y="0"/>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5"/>
              <p:cNvSpPr/>
              <p:nvPr/>
            </p:nvSpPr>
            <p:spPr>
              <a:xfrm>
                <a:off x="5308100" y="687975"/>
                <a:ext cx="275400" cy="475025"/>
              </a:xfrm>
              <a:custGeom>
                <a:avLst/>
                <a:gdLst/>
                <a:ahLst/>
                <a:cxnLst/>
                <a:rect l="l" t="t" r="r" b="b"/>
                <a:pathLst>
                  <a:path w="11016" h="19001" extrusionOk="0">
                    <a:moveTo>
                      <a:pt x="2304" y="0"/>
                    </a:moveTo>
                    <a:cubicBezTo>
                      <a:pt x="1034" y="0"/>
                      <a:pt x="1" y="852"/>
                      <a:pt x="1" y="1899"/>
                    </a:cubicBezTo>
                    <a:lnTo>
                      <a:pt x="1" y="17101"/>
                    </a:lnTo>
                    <a:cubicBezTo>
                      <a:pt x="1" y="18148"/>
                      <a:pt x="1034" y="19000"/>
                      <a:pt x="2304" y="19000"/>
                    </a:cubicBezTo>
                    <a:lnTo>
                      <a:pt x="8717" y="19000"/>
                    </a:lnTo>
                    <a:cubicBezTo>
                      <a:pt x="9987" y="19000"/>
                      <a:pt x="11016" y="18148"/>
                      <a:pt x="11016" y="17101"/>
                    </a:cubicBezTo>
                    <a:lnTo>
                      <a:pt x="11016" y="1899"/>
                    </a:lnTo>
                    <a:cubicBezTo>
                      <a:pt x="11016" y="852"/>
                      <a:pt x="9987" y="0"/>
                      <a:pt x="8717"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5"/>
              <p:cNvSpPr/>
              <p:nvPr/>
            </p:nvSpPr>
            <p:spPr>
              <a:xfrm>
                <a:off x="5269025" y="673675"/>
                <a:ext cx="114450" cy="184850"/>
              </a:xfrm>
              <a:custGeom>
                <a:avLst/>
                <a:gdLst/>
                <a:ahLst/>
                <a:cxnLst/>
                <a:rect l="l" t="t" r="r" b="b"/>
                <a:pathLst>
                  <a:path w="4578" h="7394" extrusionOk="0">
                    <a:moveTo>
                      <a:pt x="650" y="1"/>
                    </a:moveTo>
                    <a:cubicBezTo>
                      <a:pt x="561" y="1"/>
                      <a:pt x="471" y="22"/>
                      <a:pt x="387" y="66"/>
                    </a:cubicBezTo>
                    <a:cubicBezTo>
                      <a:pt x="108" y="212"/>
                      <a:pt x="1" y="558"/>
                      <a:pt x="147" y="834"/>
                    </a:cubicBezTo>
                    <a:lnTo>
                      <a:pt x="3422" y="7087"/>
                    </a:lnTo>
                    <a:cubicBezTo>
                      <a:pt x="3525" y="7283"/>
                      <a:pt x="3725" y="7394"/>
                      <a:pt x="3928" y="7394"/>
                    </a:cubicBezTo>
                    <a:cubicBezTo>
                      <a:pt x="4018" y="7394"/>
                      <a:pt x="4106" y="7371"/>
                      <a:pt x="4190" y="7327"/>
                    </a:cubicBezTo>
                    <a:cubicBezTo>
                      <a:pt x="4471" y="7181"/>
                      <a:pt x="4577" y="6835"/>
                      <a:pt x="4430" y="6560"/>
                    </a:cubicBezTo>
                    <a:lnTo>
                      <a:pt x="1155" y="306"/>
                    </a:lnTo>
                    <a:cubicBezTo>
                      <a:pt x="1053" y="113"/>
                      <a:pt x="855" y="1"/>
                      <a:pt x="650" y="1"/>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5"/>
              <p:cNvSpPr/>
              <p:nvPr/>
            </p:nvSpPr>
            <p:spPr>
              <a:xfrm>
                <a:off x="5292225" y="1089975"/>
                <a:ext cx="75700" cy="87250"/>
              </a:xfrm>
              <a:custGeom>
                <a:avLst/>
                <a:gdLst/>
                <a:ahLst/>
                <a:cxnLst/>
                <a:rect l="l" t="t" r="r" b="b"/>
                <a:pathLst>
                  <a:path w="3028" h="3490" extrusionOk="0">
                    <a:moveTo>
                      <a:pt x="2382" y="0"/>
                    </a:moveTo>
                    <a:cubicBezTo>
                      <a:pt x="2207" y="0"/>
                      <a:pt x="2034" y="80"/>
                      <a:pt x="1922" y="231"/>
                    </a:cubicBezTo>
                    <a:lnTo>
                      <a:pt x="187" y="2578"/>
                    </a:lnTo>
                    <a:cubicBezTo>
                      <a:pt x="1" y="2832"/>
                      <a:pt x="54" y="3191"/>
                      <a:pt x="306" y="3377"/>
                    </a:cubicBezTo>
                    <a:cubicBezTo>
                      <a:pt x="409" y="3453"/>
                      <a:pt x="529" y="3489"/>
                      <a:pt x="644" y="3489"/>
                    </a:cubicBezTo>
                    <a:cubicBezTo>
                      <a:pt x="822" y="3489"/>
                      <a:pt x="990" y="3409"/>
                      <a:pt x="1105" y="3258"/>
                    </a:cubicBezTo>
                    <a:lnTo>
                      <a:pt x="2841" y="906"/>
                    </a:lnTo>
                    <a:cubicBezTo>
                      <a:pt x="3027" y="652"/>
                      <a:pt x="2974" y="298"/>
                      <a:pt x="2721" y="111"/>
                    </a:cubicBezTo>
                    <a:cubicBezTo>
                      <a:pt x="2619" y="36"/>
                      <a:pt x="2500" y="0"/>
                      <a:pt x="2382" y="0"/>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5"/>
              <p:cNvSpPr/>
              <p:nvPr/>
            </p:nvSpPr>
            <p:spPr>
              <a:xfrm>
                <a:off x="5275800" y="863175"/>
                <a:ext cx="85450" cy="19100"/>
              </a:xfrm>
              <a:custGeom>
                <a:avLst/>
                <a:gdLst/>
                <a:ahLst/>
                <a:cxnLst/>
                <a:rect l="l" t="t" r="r" b="b"/>
                <a:pathLst>
                  <a:path w="3418" h="764" extrusionOk="0">
                    <a:moveTo>
                      <a:pt x="378" y="0"/>
                    </a:moveTo>
                    <a:cubicBezTo>
                      <a:pt x="169" y="0"/>
                      <a:pt x="1" y="173"/>
                      <a:pt x="1" y="382"/>
                    </a:cubicBezTo>
                    <a:cubicBezTo>
                      <a:pt x="1" y="590"/>
                      <a:pt x="169" y="764"/>
                      <a:pt x="378" y="764"/>
                    </a:cubicBezTo>
                    <a:lnTo>
                      <a:pt x="3041" y="764"/>
                    </a:lnTo>
                    <a:cubicBezTo>
                      <a:pt x="3249" y="764"/>
                      <a:pt x="3418" y="590"/>
                      <a:pt x="3418" y="382"/>
                    </a:cubicBezTo>
                    <a:cubicBezTo>
                      <a:pt x="3418" y="173"/>
                      <a:pt x="3249" y="0"/>
                      <a:pt x="3041" y="0"/>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5"/>
              <p:cNvSpPr/>
              <p:nvPr/>
            </p:nvSpPr>
            <p:spPr>
              <a:xfrm>
                <a:off x="5275800" y="960575"/>
                <a:ext cx="92575" cy="19025"/>
              </a:xfrm>
              <a:custGeom>
                <a:avLst/>
                <a:gdLst/>
                <a:ahLst/>
                <a:cxnLst/>
                <a:rect l="l" t="t" r="r" b="b"/>
                <a:pathLst>
                  <a:path w="3703" h="761" extrusionOk="0">
                    <a:moveTo>
                      <a:pt x="378" y="1"/>
                    </a:moveTo>
                    <a:cubicBezTo>
                      <a:pt x="169" y="1"/>
                      <a:pt x="1" y="170"/>
                      <a:pt x="1" y="378"/>
                    </a:cubicBezTo>
                    <a:cubicBezTo>
                      <a:pt x="1" y="591"/>
                      <a:pt x="169" y="760"/>
                      <a:pt x="378" y="760"/>
                    </a:cubicBezTo>
                    <a:lnTo>
                      <a:pt x="3325" y="760"/>
                    </a:lnTo>
                    <a:cubicBezTo>
                      <a:pt x="3534" y="760"/>
                      <a:pt x="3702" y="591"/>
                      <a:pt x="3702" y="378"/>
                    </a:cubicBezTo>
                    <a:cubicBezTo>
                      <a:pt x="3702" y="170"/>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5"/>
              <p:cNvSpPr/>
              <p:nvPr/>
            </p:nvSpPr>
            <p:spPr>
              <a:xfrm>
                <a:off x="5275800" y="1054900"/>
                <a:ext cx="92575" cy="19000"/>
              </a:xfrm>
              <a:custGeom>
                <a:avLst/>
                <a:gdLst/>
                <a:ahLst/>
                <a:cxnLst/>
                <a:rect l="l" t="t" r="r" b="b"/>
                <a:pathLst>
                  <a:path w="3703" h="760" extrusionOk="0">
                    <a:moveTo>
                      <a:pt x="378" y="1"/>
                    </a:moveTo>
                    <a:cubicBezTo>
                      <a:pt x="169" y="1"/>
                      <a:pt x="1" y="173"/>
                      <a:pt x="1" y="382"/>
                    </a:cubicBezTo>
                    <a:cubicBezTo>
                      <a:pt x="1" y="591"/>
                      <a:pt x="169" y="759"/>
                      <a:pt x="378" y="759"/>
                    </a:cubicBezTo>
                    <a:lnTo>
                      <a:pt x="3325" y="759"/>
                    </a:lnTo>
                    <a:cubicBezTo>
                      <a:pt x="3534" y="759"/>
                      <a:pt x="3702" y="591"/>
                      <a:pt x="3702" y="382"/>
                    </a:cubicBezTo>
                    <a:cubicBezTo>
                      <a:pt x="3702" y="173"/>
                      <a:pt x="3534" y="1"/>
                      <a:pt x="3325" y="1"/>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5"/>
              <p:cNvSpPr/>
              <p:nvPr/>
            </p:nvSpPr>
            <p:spPr>
              <a:xfrm>
                <a:off x="5508150" y="673675"/>
                <a:ext cx="114525" cy="184850"/>
              </a:xfrm>
              <a:custGeom>
                <a:avLst/>
                <a:gdLst/>
                <a:ahLst/>
                <a:cxnLst/>
                <a:rect l="l" t="t" r="r" b="b"/>
                <a:pathLst>
                  <a:path w="4581" h="7394" extrusionOk="0">
                    <a:moveTo>
                      <a:pt x="3931" y="1"/>
                    </a:moveTo>
                    <a:cubicBezTo>
                      <a:pt x="3725" y="1"/>
                      <a:pt x="3525" y="113"/>
                      <a:pt x="3423" y="306"/>
                    </a:cubicBezTo>
                    <a:lnTo>
                      <a:pt x="147" y="6560"/>
                    </a:lnTo>
                    <a:cubicBezTo>
                      <a:pt x="0" y="6835"/>
                      <a:pt x="111" y="7181"/>
                      <a:pt x="387" y="7327"/>
                    </a:cubicBezTo>
                    <a:cubicBezTo>
                      <a:pt x="471" y="7371"/>
                      <a:pt x="564" y="7394"/>
                      <a:pt x="653" y="7394"/>
                    </a:cubicBezTo>
                    <a:cubicBezTo>
                      <a:pt x="857" y="7394"/>
                      <a:pt x="1057" y="7283"/>
                      <a:pt x="1159" y="7087"/>
                    </a:cubicBezTo>
                    <a:lnTo>
                      <a:pt x="4435" y="834"/>
                    </a:lnTo>
                    <a:cubicBezTo>
                      <a:pt x="4581" y="558"/>
                      <a:pt x="4474" y="212"/>
                      <a:pt x="4195" y="66"/>
                    </a:cubicBezTo>
                    <a:cubicBezTo>
                      <a:pt x="4111" y="22"/>
                      <a:pt x="4020" y="1"/>
                      <a:pt x="3931" y="1"/>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5"/>
              <p:cNvSpPr/>
              <p:nvPr/>
            </p:nvSpPr>
            <p:spPr>
              <a:xfrm>
                <a:off x="5523800" y="1089975"/>
                <a:ext cx="75700" cy="87250"/>
              </a:xfrm>
              <a:custGeom>
                <a:avLst/>
                <a:gdLst/>
                <a:ahLst/>
                <a:cxnLst/>
                <a:rect l="l" t="t" r="r" b="b"/>
                <a:pathLst>
                  <a:path w="3028" h="3490" extrusionOk="0">
                    <a:moveTo>
                      <a:pt x="644" y="0"/>
                    </a:moveTo>
                    <a:cubicBezTo>
                      <a:pt x="527" y="0"/>
                      <a:pt x="409" y="36"/>
                      <a:pt x="307" y="111"/>
                    </a:cubicBezTo>
                    <a:cubicBezTo>
                      <a:pt x="54" y="298"/>
                      <a:pt x="1" y="652"/>
                      <a:pt x="187" y="906"/>
                    </a:cubicBezTo>
                    <a:lnTo>
                      <a:pt x="1922" y="3258"/>
                    </a:lnTo>
                    <a:cubicBezTo>
                      <a:pt x="2033" y="3409"/>
                      <a:pt x="2206" y="3489"/>
                      <a:pt x="2379" y="3489"/>
                    </a:cubicBezTo>
                    <a:cubicBezTo>
                      <a:pt x="2499" y="3489"/>
                      <a:pt x="2619" y="3453"/>
                      <a:pt x="2721" y="3377"/>
                    </a:cubicBezTo>
                    <a:cubicBezTo>
                      <a:pt x="2974" y="3191"/>
                      <a:pt x="3027" y="2832"/>
                      <a:pt x="2841" y="2578"/>
                    </a:cubicBezTo>
                    <a:lnTo>
                      <a:pt x="1101" y="231"/>
                    </a:lnTo>
                    <a:cubicBezTo>
                      <a:pt x="990" y="80"/>
                      <a:pt x="818" y="0"/>
                      <a:pt x="644" y="0"/>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5"/>
              <p:cNvSpPr/>
              <p:nvPr/>
            </p:nvSpPr>
            <p:spPr>
              <a:xfrm>
                <a:off x="5530475" y="863175"/>
                <a:ext cx="85450" cy="19100"/>
              </a:xfrm>
              <a:custGeom>
                <a:avLst/>
                <a:gdLst/>
                <a:ahLst/>
                <a:cxnLst/>
                <a:rect l="l" t="t" r="r" b="b"/>
                <a:pathLst>
                  <a:path w="3418" h="764" extrusionOk="0">
                    <a:moveTo>
                      <a:pt x="377" y="0"/>
                    </a:moveTo>
                    <a:cubicBezTo>
                      <a:pt x="168" y="0"/>
                      <a:pt x="0" y="173"/>
                      <a:pt x="0" y="382"/>
                    </a:cubicBezTo>
                    <a:cubicBezTo>
                      <a:pt x="0" y="590"/>
                      <a:pt x="168" y="764"/>
                      <a:pt x="377" y="764"/>
                    </a:cubicBezTo>
                    <a:lnTo>
                      <a:pt x="3036" y="764"/>
                    </a:lnTo>
                    <a:cubicBezTo>
                      <a:pt x="3244" y="764"/>
                      <a:pt x="3417" y="590"/>
                      <a:pt x="3417" y="382"/>
                    </a:cubicBezTo>
                    <a:cubicBezTo>
                      <a:pt x="3417" y="173"/>
                      <a:pt x="3244" y="0"/>
                      <a:pt x="3036" y="0"/>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5"/>
              <p:cNvSpPr/>
              <p:nvPr/>
            </p:nvSpPr>
            <p:spPr>
              <a:xfrm>
                <a:off x="5523250" y="960575"/>
                <a:ext cx="92675" cy="19025"/>
              </a:xfrm>
              <a:custGeom>
                <a:avLst/>
                <a:gdLst/>
                <a:ahLst/>
                <a:cxnLst/>
                <a:rect l="l" t="t" r="r" b="b"/>
                <a:pathLst>
                  <a:path w="3707" h="761" extrusionOk="0">
                    <a:moveTo>
                      <a:pt x="382" y="1"/>
                    </a:moveTo>
                    <a:cubicBezTo>
                      <a:pt x="173" y="1"/>
                      <a:pt x="0" y="170"/>
                      <a:pt x="0" y="378"/>
                    </a:cubicBezTo>
                    <a:cubicBezTo>
                      <a:pt x="0" y="591"/>
                      <a:pt x="173" y="760"/>
                      <a:pt x="382" y="760"/>
                    </a:cubicBezTo>
                    <a:lnTo>
                      <a:pt x="3325" y="760"/>
                    </a:lnTo>
                    <a:cubicBezTo>
                      <a:pt x="3533" y="760"/>
                      <a:pt x="3706" y="591"/>
                      <a:pt x="3706" y="378"/>
                    </a:cubicBezTo>
                    <a:cubicBezTo>
                      <a:pt x="3706" y="170"/>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5"/>
              <p:cNvSpPr/>
              <p:nvPr/>
            </p:nvSpPr>
            <p:spPr>
              <a:xfrm>
                <a:off x="5523250" y="1054900"/>
                <a:ext cx="92675" cy="19000"/>
              </a:xfrm>
              <a:custGeom>
                <a:avLst/>
                <a:gdLst/>
                <a:ahLst/>
                <a:cxnLst/>
                <a:rect l="l" t="t" r="r" b="b"/>
                <a:pathLst>
                  <a:path w="3707" h="760" extrusionOk="0">
                    <a:moveTo>
                      <a:pt x="382" y="1"/>
                    </a:moveTo>
                    <a:cubicBezTo>
                      <a:pt x="173" y="1"/>
                      <a:pt x="0" y="173"/>
                      <a:pt x="0" y="382"/>
                    </a:cubicBezTo>
                    <a:cubicBezTo>
                      <a:pt x="0" y="591"/>
                      <a:pt x="173" y="759"/>
                      <a:pt x="382" y="759"/>
                    </a:cubicBezTo>
                    <a:lnTo>
                      <a:pt x="3325" y="759"/>
                    </a:lnTo>
                    <a:cubicBezTo>
                      <a:pt x="3533" y="759"/>
                      <a:pt x="3706" y="591"/>
                      <a:pt x="3706" y="382"/>
                    </a:cubicBezTo>
                    <a:cubicBezTo>
                      <a:pt x="3706" y="173"/>
                      <a:pt x="3533" y="1"/>
                      <a:pt x="3325" y="1"/>
                    </a:cubicBez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5"/>
              <p:cNvSpPr/>
              <p:nvPr/>
            </p:nvSpPr>
            <p:spPr>
              <a:xfrm>
                <a:off x="5336600" y="788825"/>
                <a:ext cx="218525" cy="335550"/>
              </a:xfrm>
              <a:custGeom>
                <a:avLst/>
                <a:gdLst/>
                <a:ahLst/>
                <a:cxnLst/>
                <a:rect l="l" t="t" r="r" b="b"/>
                <a:pathLst>
                  <a:path w="8741" h="13422" extrusionOk="0">
                    <a:moveTo>
                      <a:pt x="0" y="0"/>
                    </a:moveTo>
                    <a:lnTo>
                      <a:pt x="0" y="13422"/>
                    </a:lnTo>
                    <a:lnTo>
                      <a:pt x="8740" y="13422"/>
                    </a:lnTo>
                    <a:lnTo>
                      <a:pt x="8740" y="0"/>
                    </a:lnTo>
                    <a:close/>
                  </a:path>
                </a:pathLst>
              </a:custGeom>
              <a:solidFill>
                <a:srgbClr val="C6593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5"/>
              <p:cNvSpPr/>
              <p:nvPr/>
            </p:nvSpPr>
            <p:spPr>
              <a:xfrm>
                <a:off x="5358450" y="822350"/>
                <a:ext cx="174800" cy="268525"/>
              </a:xfrm>
              <a:custGeom>
                <a:avLst/>
                <a:gdLst/>
                <a:ahLst/>
                <a:cxnLst/>
                <a:rect l="l" t="t" r="r" b="b"/>
                <a:pathLst>
                  <a:path w="6992" h="10741" extrusionOk="0">
                    <a:moveTo>
                      <a:pt x="1" y="0"/>
                    </a:moveTo>
                    <a:lnTo>
                      <a:pt x="1" y="10741"/>
                    </a:lnTo>
                    <a:lnTo>
                      <a:pt x="6992" y="10741"/>
                    </a:lnTo>
                    <a:lnTo>
                      <a:pt x="6992" y="0"/>
                    </a:lnTo>
                    <a:close/>
                  </a:path>
                </a:pathLst>
              </a:custGeom>
              <a:solidFill>
                <a:srgbClr val="D07C5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5"/>
              <p:cNvSpPr/>
              <p:nvPr/>
            </p:nvSpPr>
            <p:spPr>
              <a:xfrm>
                <a:off x="5343700" y="700350"/>
                <a:ext cx="84700" cy="26825"/>
              </a:xfrm>
              <a:custGeom>
                <a:avLst/>
                <a:gdLst/>
                <a:ahLst/>
                <a:cxnLst/>
                <a:rect l="l" t="t" r="r" b="b"/>
                <a:pathLst>
                  <a:path w="3388" h="1073" extrusionOk="0">
                    <a:moveTo>
                      <a:pt x="1846" y="0"/>
                    </a:moveTo>
                    <a:cubicBezTo>
                      <a:pt x="1749" y="0"/>
                      <a:pt x="1650" y="8"/>
                      <a:pt x="1550" y="15"/>
                    </a:cubicBezTo>
                    <a:cubicBezTo>
                      <a:pt x="1430" y="28"/>
                      <a:pt x="1310" y="38"/>
                      <a:pt x="1191" y="73"/>
                    </a:cubicBezTo>
                    <a:cubicBezTo>
                      <a:pt x="1070" y="95"/>
                      <a:pt x="955" y="135"/>
                      <a:pt x="844" y="179"/>
                    </a:cubicBezTo>
                    <a:cubicBezTo>
                      <a:pt x="738" y="224"/>
                      <a:pt x="636" y="277"/>
                      <a:pt x="542" y="339"/>
                    </a:cubicBezTo>
                    <a:cubicBezTo>
                      <a:pt x="454" y="401"/>
                      <a:pt x="369" y="464"/>
                      <a:pt x="302" y="534"/>
                    </a:cubicBezTo>
                    <a:cubicBezTo>
                      <a:pt x="271" y="570"/>
                      <a:pt x="240" y="601"/>
                      <a:pt x="214" y="632"/>
                    </a:cubicBezTo>
                    <a:cubicBezTo>
                      <a:pt x="187" y="673"/>
                      <a:pt x="165" y="704"/>
                      <a:pt x="143" y="739"/>
                    </a:cubicBezTo>
                    <a:cubicBezTo>
                      <a:pt x="99" y="800"/>
                      <a:pt x="72" y="859"/>
                      <a:pt x="54" y="912"/>
                    </a:cubicBezTo>
                    <a:cubicBezTo>
                      <a:pt x="15" y="1013"/>
                      <a:pt x="1" y="1072"/>
                      <a:pt x="1" y="1072"/>
                    </a:cubicBezTo>
                    <a:cubicBezTo>
                      <a:pt x="1" y="1072"/>
                      <a:pt x="58" y="1036"/>
                      <a:pt x="143" y="983"/>
                    </a:cubicBezTo>
                    <a:cubicBezTo>
                      <a:pt x="179" y="952"/>
                      <a:pt x="236" y="925"/>
                      <a:pt x="294" y="894"/>
                    </a:cubicBezTo>
                    <a:cubicBezTo>
                      <a:pt x="325" y="880"/>
                      <a:pt x="356" y="863"/>
                      <a:pt x="387" y="845"/>
                    </a:cubicBezTo>
                    <a:cubicBezTo>
                      <a:pt x="423" y="832"/>
                      <a:pt x="458" y="819"/>
                      <a:pt x="494" y="806"/>
                    </a:cubicBezTo>
                    <a:cubicBezTo>
                      <a:pt x="564" y="770"/>
                      <a:pt x="644" y="753"/>
                      <a:pt x="728" y="726"/>
                    </a:cubicBezTo>
                    <a:cubicBezTo>
                      <a:pt x="814" y="699"/>
                      <a:pt x="902" y="681"/>
                      <a:pt x="995" y="659"/>
                    </a:cubicBezTo>
                    <a:cubicBezTo>
                      <a:pt x="1044" y="655"/>
                      <a:pt x="1093" y="646"/>
                      <a:pt x="1137" y="636"/>
                    </a:cubicBezTo>
                    <a:cubicBezTo>
                      <a:pt x="1191" y="628"/>
                      <a:pt x="1240" y="624"/>
                      <a:pt x="1288" y="614"/>
                    </a:cubicBezTo>
                    <a:cubicBezTo>
                      <a:pt x="1390" y="597"/>
                      <a:pt x="1496" y="593"/>
                      <a:pt x="1599" y="579"/>
                    </a:cubicBezTo>
                    <a:cubicBezTo>
                      <a:pt x="2025" y="544"/>
                      <a:pt x="2473" y="517"/>
                      <a:pt x="2815" y="460"/>
                    </a:cubicBezTo>
                    <a:cubicBezTo>
                      <a:pt x="2988" y="428"/>
                      <a:pt x="3135" y="397"/>
                      <a:pt x="3232" y="366"/>
                    </a:cubicBezTo>
                    <a:cubicBezTo>
                      <a:pt x="3334" y="335"/>
                      <a:pt x="3387" y="308"/>
                      <a:pt x="3387" y="308"/>
                    </a:cubicBezTo>
                    <a:cubicBezTo>
                      <a:pt x="3387" y="308"/>
                      <a:pt x="3334" y="286"/>
                      <a:pt x="3232" y="251"/>
                    </a:cubicBezTo>
                    <a:cubicBezTo>
                      <a:pt x="3135" y="220"/>
                      <a:pt x="2997" y="175"/>
                      <a:pt x="2828" y="130"/>
                    </a:cubicBezTo>
                    <a:cubicBezTo>
                      <a:pt x="2660" y="87"/>
                      <a:pt x="2459" y="46"/>
                      <a:pt x="2242" y="24"/>
                    </a:cubicBezTo>
                    <a:cubicBezTo>
                      <a:pt x="2136" y="15"/>
                      <a:pt x="2020" y="2"/>
                      <a:pt x="1905" y="2"/>
                    </a:cubicBezTo>
                    <a:cubicBezTo>
                      <a:pt x="1886" y="1"/>
                      <a:pt x="1866" y="0"/>
                      <a:pt x="1846" y="0"/>
                    </a:cubicBezTo>
                    <a:close/>
                  </a:path>
                </a:pathLst>
              </a:custGeom>
              <a:solidFill>
                <a:srgbClr val="435E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5"/>
              <p:cNvSpPr/>
              <p:nvPr/>
            </p:nvSpPr>
            <p:spPr>
              <a:xfrm>
                <a:off x="5246400" y="745125"/>
                <a:ext cx="47500" cy="47500"/>
              </a:xfrm>
              <a:custGeom>
                <a:avLst/>
                <a:gdLst/>
                <a:ahLst/>
                <a:cxnLst/>
                <a:rect l="l" t="t" r="r" b="b"/>
                <a:pathLst>
                  <a:path w="1900" h="1900" extrusionOk="0">
                    <a:moveTo>
                      <a:pt x="1900" y="0"/>
                    </a:moveTo>
                    <a:lnTo>
                      <a:pt x="1" y="1385"/>
                    </a:lnTo>
                    <a:lnTo>
                      <a:pt x="1" y="1899"/>
                    </a:lnTo>
                    <a:lnTo>
                      <a:pt x="1900" y="1735"/>
                    </a:lnTo>
                    <a:lnTo>
                      <a:pt x="1900" y="0"/>
                    </a:lnTo>
                    <a:close/>
                  </a:path>
                </a:pathLst>
              </a:custGeom>
              <a:solidFill>
                <a:srgbClr val="9645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5"/>
              <p:cNvSpPr/>
              <p:nvPr/>
            </p:nvSpPr>
            <p:spPr>
              <a:xfrm>
                <a:off x="5597825" y="745125"/>
                <a:ext cx="47500" cy="47500"/>
              </a:xfrm>
              <a:custGeom>
                <a:avLst/>
                <a:gdLst/>
                <a:ahLst/>
                <a:cxnLst/>
                <a:rect l="l" t="t" r="r" b="b"/>
                <a:pathLst>
                  <a:path w="1900" h="1900" extrusionOk="0">
                    <a:moveTo>
                      <a:pt x="0" y="0"/>
                    </a:moveTo>
                    <a:lnTo>
                      <a:pt x="0" y="1735"/>
                    </a:lnTo>
                    <a:lnTo>
                      <a:pt x="1899" y="1899"/>
                    </a:lnTo>
                    <a:lnTo>
                      <a:pt x="1899" y="1385"/>
                    </a:lnTo>
                    <a:lnTo>
                      <a:pt x="0" y="0"/>
                    </a:lnTo>
                    <a:close/>
                  </a:path>
                </a:pathLst>
              </a:custGeom>
              <a:solidFill>
                <a:srgbClr val="9645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5"/>
              <p:cNvSpPr/>
              <p:nvPr/>
            </p:nvSpPr>
            <p:spPr>
              <a:xfrm>
                <a:off x="5275250" y="818100"/>
                <a:ext cx="13450" cy="315500"/>
              </a:xfrm>
              <a:custGeom>
                <a:avLst/>
                <a:gdLst/>
                <a:ahLst/>
                <a:cxnLst/>
                <a:rect l="l" t="t" r="r" b="b"/>
                <a:pathLst>
                  <a:path w="538" h="12620" extrusionOk="0">
                    <a:moveTo>
                      <a:pt x="271" y="1"/>
                    </a:moveTo>
                    <a:cubicBezTo>
                      <a:pt x="121" y="1"/>
                      <a:pt x="0" y="121"/>
                      <a:pt x="0" y="267"/>
                    </a:cubicBezTo>
                    <a:lnTo>
                      <a:pt x="0" y="12349"/>
                    </a:lnTo>
                    <a:cubicBezTo>
                      <a:pt x="0" y="12500"/>
                      <a:pt x="121" y="12619"/>
                      <a:pt x="271" y="12619"/>
                    </a:cubicBezTo>
                    <a:cubicBezTo>
                      <a:pt x="418" y="12619"/>
                      <a:pt x="537" y="12500"/>
                      <a:pt x="537" y="12349"/>
                    </a:cubicBezTo>
                    <a:lnTo>
                      <a:pt x="537" y="10231"/>
                    </a:lnTo>
                    <a:lnTo>
                      <a:pt x="400" y="10231"/>
                    </a:lnTo>
                    <a:cubicBezTo>
                      <a:pt x="191" y="10231"/>
                      <a:pt x="23" y="10063"/>
                      <a:pt x="23" y="9854"/>
                    </a:cubicBezTo>
                    <a:cubicBezTo>
                      <a:pt x="23" y="9645"/>
                      <a:pt x="191" y="9473"/>
                      <a:pt x="400" y="9473"/>
                    </a:cubicBezTo>
                    <a:lnTo>
                      <a:pt x="537" y="9473"/>
                    </a:lnTo>
                    <a:lnTo>
                      <a:pt x="537" y="6459"/>
                    </a:lnTo>
                    <a:lnTo>
                      <a:pt x="400" y="6459"/>
                    </a:lnTo>
                    <a:cubicBezTo>
                      <a:pt x="191" y="6459"/>
                      <a:pt x="23" y="6290"/>
                      <a:pt x="23" y="6077"/>
                    </a:cubicBezTo>
                    <a:cubicBezTo>
                      <a:pt x="23" y="5869"/>
                      <a:pt x="191" y="5700"/>
                      <a:pt x="400" y="5700"/>
                    </a:cubicBezTo>
                    <a:lnTo>
                      <a:pt x="537" y="5700"/>
                    </a:lnTo>
                    <a:lnTo>
                      <a:pt x="537" y="2567"/>
                    </a:lnTo>
                    <a:lnTo>
                      <a:pt x="400" y="2567"/>
                    </a:lnTo>
                    <a:cubicBezTo>
                      <a:pt x="191" y="2567"/>
                      <a:pt x="23" y="2393"/>
                      <a:pt x="23" y="2185"/>
                    </a:cubicBezTo>
                    <a:cubicBezTo>
                      <a:pt x="23" y="1976"/>
                      <a:pt x="191" y="1803"/>
                      <a:pt x="400" y="1803"/>
                    </a:cubicBezTo>
                    <a:lnTo>
                      <a:pt x="537" y="1803"/>
                    </a:lnTo>
                    <a:lnTo>
                      <a:pt x="537" y="267"/>
                    </a:lnTo>
                    <a:cubicBezTo>
                      <a:pt x="537" y="121"/>
                      <a:pt x="418" y="1"/>
                      <a:pt x="271" y="1"/>
                    </a:cubicBezTo>
                    <a:close/>
                  </a:path>
                </a:pathLst>
              </a:custGeom>
              <a:solidFill>
                <a:srgbClr val="AA4D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5"/>
              <p:cNvSpPr/>
              <p:nvPr/>
            </p:nvSpPr>
            <p:spPr>
              <a:xfrm>
                <a:off x="5275800" y="863175"/>
                <a:ext cx="12900" cy="19100"/>
              </a:xfrm>
              <a:custGeom>
                <a:avLst/>
                <a:gdLst/>
                <a:ahLst/>
                <a:cxnLst/>
                <a:rect l="l" t="t" r="r" b="b"/>
                <a:pathLst>
                  <a:path w="516" h="764" extrusionOk="0">
                    <a:moveTo>
                      <a:pt x="378" y="0"/>
                    </a:moveTo>
                    <a:cubicBezTo>
                      <a:pt x="169" y="0"/>
                      <a:pt x="1" y="173"/>
                      <a:pt x="1" y="382"/>
                    </a:cubicBezTo>
                    <a:cubicBezTo>
                      <a:pt x="1" y="590"/>
                      <a:pt x="169" y="764"/>
                      <a:pt x="378" y="764"/>
                    </a:cubicBezTo>
                    <a:lnTo>
                      <a:pt x="515" y="764"/>
                    </a:lnTo>
                    <a:lnTo>
                      <a:pt x="515" y="0"/>
                    </a:lnTo>
                    <a:close/>
                  </a:path>
                </a:pathLst>
              </a:custGeom>
              <a:solidFill>
                <a:srgbClr val="AA4D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5"/>
              <p:cNvSpPr/>
              <p:nvPr/>
            </p:nvSpPr>
            <p:spPr>
              <a:xfrm>
                <a:off x="5275800" y="960575"/>
                <a:ext cx="12900" cy="19025"/>
              </a:xfrm>
              <a:custGeom>
                <a:avLst/>
                <a:gdLst/>
                <a:ahLst/>
                <a:cxnLst/>
                <a:rect l="l" t="t" r="r" b="b"/>
                <a:pathLst>
                  <a:path w="516" h="761" extrusionOk="0">
                    <a:moveTo>
                      <a:pt x="378" y="1"/>
                    </a:moveTo>
                    <a:cubicBezTo>
                      <a:pt x="169" y="1"/>
                      <a:pt x="1" y="170"/>
                      <a:pt x="1" y="378"/>
                    </a:cubicBezTo>
                    <a:cubicBezTo>
                      <a:pt x="1" y="591"/>
                      <a:pt x="169" y="760"/>
                      <a:pt x="378" y="760"/>
                    </a:cubicBezTo>
                    <a:lnTo>
                      <a:pt x="515" y="760"/>
                    </a:lnTo>
                    <a:lnTo>
                      <a:pt x="515" y="1"/>
                    </a:lnTo>
                    <a:close/>
                  </a:path>
                </a:pathLst>
              </a:custGeom>
              <a:solidFill>
                <a:srgbClr val="AA4D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5"/>
              <p:cNvSpPr/>
              <p:nvPr/>
            </p:nvSpPr>
            <p:spPr>
              <a:xfrm>
                <a:off x="5275800" y="1054900"/>
                <a:ext cx="12900" cy="19000"/>
              </a:xfrm>
              <a:custGeom>
                <a:avLst/>
                <a:gdLst/>
                <a:ahLst/>
                <a:cxnLst/>
                <a:rect l="l" t="t" r="r" b="b"/>
                <a:pathLst>
                  <a:path w="516" h="760" extrusionOk="0">
                    <a:moveTo>
                      <a:pt x="378" y="1"/>
                    </a:moveTo>
                    <a:cubicBezTo>
                      <a:pt x="169" y="1"/>
                      <a:pt x="1" y="173"/>
                      <a:pt x="1" y="382"/>
                    </a:cubicBezTo>
                    <a:cubicBezTo>
                      <a:pt x="1" y="591"/>
                      <a:pt x="169" y="759"/>
                      <a:pt x="378" y="759"/>
                    </a:cubicBezTo>
                    <a:lnTo>
                      <a:pt x="515" y="759"/>
                    </a:lnTo>
                    <a:lnTo>
                      <a:pt x="515" y="1"/>
                    </a:lnTo>
                    <a:close/>
                  </a:path>
                </a:pathLst>
              </a:custGeom>
              <a:solidFill>
                <a:srgbClr val="AA4D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5"/>
              <p:cNvSpPr/>
              <p:nvPr/>
            </p:nvSpPr>
            <p:spPr>
              <a:xfrm>
                <a:off x="5602900" y="818100"/>
                <a:ext cx="13475" cy="315500"/>
              </a:xfrm>
              <a:custGeom>
                <a:avLst/>
                <a:gdLst/>
                <a:ahLst/>
                <a:cxnLst/>
                <a:rect l="l" t="t" r="r" b="b"/>
                <a:pathLst>
                  <a:path w="539" h="12620" extrusionOk="0">
                    <a:moveTo>
                      <a:pt x="272" y="1"/>
                    </a:moveTo>
                    <a:cubicBezTo>
                      <a:pt x="121" y="1"/>
                      <a:pt x="0" y="121"/>
                      <a:pt x="0" y="267"/>
                    </a:cubicBezTo>
                    <a:lnTo>
                      <a:pt x="0" y="1803"/>
                    </a:lnTo>
                    <a:lnTo>
                      <a:pt x="139" y="1803"/>
                    </a:lnTo>
                    <a:cubicBezTo>
                      <a:pt x="347" y="1803"/>
                      <a:pt x="520" y="1976"/>
                      <a:pt x="520" y="2185"/>
                    </a:cubicBezTo>
                    <a:cubicBezTo>
                      <a:pt x="520" y="2393"/>
                      <a:pt x="347" y="2567"/>
                      <a:pt x="139" y="2567"/>
                    </a:cubicBezTo>
                    <a:lnTo>
                      <a:pt x="0" y="2567"/>
                    </a:lnTo>
                    <a:lnTo>
                      <a:pt x="0" y="5700"/>
                    </a:lnTo>
                    <a:lnTo>
                      <a:pt x="139" y="5700"/>
                    </a:lnTo>
                    <a:cubicBezTo>
                      <a:pt x="347" y="5700"/>
                      <a:pt x="520" y="5869"/>
                      <a:pt x="520" y="6077"/>
                    </a:cubicBezTo>
                    <a:cubicBezTo>
                      <a:pt x="520" y="6290"/>
                      <a:pt x="347" y="6459"/>
                      <a:pt x="139" y="6459"/>
                    </a:cubicBezTo>
                    <a:lnTo>
                      <a:pt x="0" y="6459"/>
                    </a:lnTo>
                    <a:lnTo>
                      <a:pt x="0" y="9473"/>
                    </a:lnTo>
                    <a:lnTo>
                      <a:pt x="139" y="9473"/>
                    </a:lnTo>
                    <a:cubicBezTo>
                      <a:pt x="347" y="9473"/>
                      <a:pt x="520" y="9645"/>
                      <a:pt x="520" y="9854"/>
                    </a:cubicBezTo>
                    <a:cubicBezTo>
                      <a:pt x="520" y="10063"/>
                      <a:pt x="347" y="10231"/>
                      <a:pt x="139" y="10231"/>
                    </a:cubicBezTo>
                    <a:lnTo>
                      <a:pt x="0" y="10231"/>
                    </a:lnTo>
                    <a:lnTo>
                      <a:pt x="0" y="12349"/>
                    </a:lnTo>
                    <a:cubicBezTo>
                      <a:pt x="0" y="12500"/>
                      <a:pt x="121" y="12619"/>
                      <a:pt x="272" y="12619"/>
                    </a:cubicBezTo>
                    <a:cubicBezTo>
                      <a:pt x="418" y="12619"/>
                      <a:pt x="538" y="12500"/>
                      <a:pt x="538" y="12349"/>
                    </a:cubicBezTo>
                    <a:lnTo>
                      <a:pt x="538" y="267"/>
                    </a:lnTo>
                    <a:cubicBezTo>
                      <a:pt x="538" y="121"/>
                      <a:pt x="418" y="1"/>
                      <a:pt x="272" y="1"/>
                    </a:cubicBezTo>
                    <a:close/>
                  </a:path>
                </a:pathLst>
              </a:custGeom>
              <a:solidFill>
                <a:srgbClr val="AA4D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5"/>
              <p:cNvSpPr/>
              <p:nvPr/>
            </p:nvSpPr>
            <p:spPr>
              <a:xfrm>
                <a:off x="5602900" y="863175"/>
                <a:ext cx="13025" cy="19100"/>
              </a:xfrm>
              <a:custGeom>
                <a:avLst/>
                <a:gdLst/>
                <a:ahLst/>
                <a:cxnLst/>
                <a:rect l="l" t="t" r="r" b="b"/>
                <a:pathLst>
                  <a:path w="521" h="764" extrusionOk="0">
                    <a:moveTo>
                      <a:pt x="0" y="0"/>
                    </a:moveTo>
                    <a:lnTo>
                      <a:pt x="0" y="764"/>
                    </a:lnTo>
                    <a:lnTo>
                      <a:pt x="139" y="764"/>
                    </a:lnTo>
                    <a:cubicBezTo>
                      <a:pt x="347" y="764"/>
                      <a:pt x="520" y="590"/>
                      <a:pt x="520" y="382"/>
                    </a:cubicBezTo>
                    <a:cubicBezTo>
                      <a:pt x="520" y="173"/>
                      <a:pt x="347" y="0"/>
                      <a:pt x="139" y="0"/>
                    </a:cubicBezTo>
                    <a:close/>
                  </a:path>
                </a:pathLst>
              </a:custGeom>
              <a:solidFill>
                <a:srgbClr val="AA4D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5"/>
              <p:cNvSpPr/>
              <p:nvPr/>
            </p:nvSpPr>
            <p:spPr>
              <a:xfrm>
                <a:off x="5602900" y="960575"/>
                <a:ext cx="13025" cy="19025"/>
              </a:xfrm>
              <a:custGeom>
                <a:avLst/>
                <a:gdLst/>
                <a:ahLst/>
                <a:cxnLst/>
                <a:rect l="l" t="t" r="r" b="b"/>
                <a:pathLst>
                  <a:path w="521" h="761" extrusionOk="0">
                    <a:moveTo>
                      <a:pt x="0" y="1"/>
                    </a:moveTo>
                    <a:lnTo>
                      <a:pt x="0" y="760"/>
                    </a:lnTo>
                    <a:lnTo>
                      <a:pt x="139" y="760"/>
                    </a:lnTo>
                    <a:cubicBezTo>
                      <a:pt x="347" y="760"/>
                      <a:pt x="520" y="591"/>
                      <a:pt x="520" y="378"/>
                    </a:cubicBezTo>
                    <a:cubicBezTo>
                      <a:pt x="520" y="170"/>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5"/>
              <p:cNvSpPr/>
              <p:nvPr/>
            </p:nvSpPr>
            <p:spPr>
              <a:xfrm>
                <a:off x="5602900" y="1054900"/>
                <a:ext cx="13025" cy="19000"/>
              </a:xfrm>
              <a:custGeom>
                <a:avLst/>
                <a:gdLst/>
                <a:ahLst/>
                <a:cxnLst/>
                <a:rect l="l" t="t" r="r" b="b"/>
                <a:pathLst>
                  <a:path w="521" h="760" extrusionOk="0">
                    <a:moveTo>
                      <a:pt x="0" y="1"/>
                    </a:moveTo>
                    <a:lnTo>
                      <a:pt x="0" y="759"/>
                    </a:lnTo>
                    <a:lnTo>
                      <a:pt x="139" y="759"/>
                    </a:lnTo>
                    <a:cubicBezTo>
                      <a:pt x="347" y="759"/>
                      <a:pt x="520" y="591"/>
                      <a:pt x="520" y="382"/>
                    </a:cubicBezTo>
                    <a:cubicBezTo>
                      <a:pt x="520" y="173"/>
                      <a:pt x="347" y="1"/>
                      <a:pt x="139" y="1"/>
                    </a:cubicBezTo>
                    <a:close/>
                  </a:path>
                </a:pathLst>
              </a:custGeom>
              <a:solidFill>
                <a:srgbClr val="AA4D2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5"/>
              <p:cNvSpPr/>
              <p:nvPr/>
            </p:nvSpPr>
            <p:spPr>
              <a:xfrm>
                <a:off x="5277700" y="510750"/>
                <a:ext cx="71350" cy="56000"/>
              </a:xfrm>
              <a:custGeom>
                <a:avLst/>
                <a:gdLst/>
                <a:ahLst/>
                <a:cxnLst/>
                <a:rect l="l" t="t" r="r" b="b"/>
                <a:pathLst>
                  <a:path w="2854" h="2240" extrusionOk="0">
                    <a:moveTo>
                      <a:pt x="2177" y="0"/>
                    </a:moveTo>
                    <a:cubicBezTo>
                      <a:pt x="1816" y="0"/>
                      <a:pt x="1354" y="349"/>
                      <a:pt x="1061" y="534"/>
                    </a:cubicBezTo>
                    <a:cubicBezTo>
                      <a:pt x="506" y="875"/>
                      <a:pt x="0" y="1376"/>
                      <a:pt x="498" y="1967"/>
                    </a:cubicBezTo>
                    <a:cubicBezTo>
                      <a:pt x="660" y="2161"/>
                      <a:pt x="835" y="2240"/>
                      <a:pt x="1011" y="2240"/>
                    </a:cubicBezTo>
                    <a:cubicBezTo>
                      <a:pt x="1486" y="2240"/>
                      <a:pt x="1975" y="1674"/>
                      <a:pt x="2272" y="1292"/>
                    </a:cubicBezTo>
                    <a:cubicBezTo>
                      <a:pt x="2561" y="919"/>
                      <a:pt x="2854" y="569"/>
                      <a:pt x="2508" y="151"/>
                    </a:cubicBezTo>
                    <a:cubicBezTo>
                      <a:pt x="2418" y="43"/>
                      <a:pt x="2304" y="0"/>
                      <a:pt x="2177" y="0"/>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5"/>
              <p:cNvSpPr/>
              <p:nvPr/>
            </p:nvSpPr>
            <p:spPr>
              <a:xfrm>
                <a:off x="5289775" y="523375"/>
                <a:ext cx="39300" cy="30775"/>
              </a:xfrm>
              <a:custGeom>
                <a:avLst/>
                <a:gdLst/>
                <a:ahLst/>
                <a:cxnLst/>
                <a:rect l="l" t="t" r="r" b="b"/>
                <a:pathLst>
                  <a:path w="1572" h="1231" extrusionOk="0">
                    <a:moveTo>
                      <a:pt x="1200" y="0"/>
                    </a:moveTo>
                    <a:cubicBezTo>
                      <a:pt x="1001" y="0"/>
                      <a:pt x="747" y="191"/>
                      <a:pt x="582" y="290"/>
                    </a:cubicBezTo>
                    <a:cubicBezTo>
                      <a:pt x="281" y="482"/>
                      <a:pt x="1" y="756"/>
                      <a:pt x="276" y="1080"/>
                    </a:cubicBezTo>
                    <a:cubicBezTo>
                      <a:pt x="365" y="1187"/>
                      <a:pt x="461" y="1230"/>
                      <a:pt x="558" y="1230"/>
                    </a:cubicBezTo>
                    <a:cubicBezTo>
                      <a:pt x="819" y="1230"/>
                      <a:pt x="1088" y="919"/>
                      <a:pt x="1252" y="712"/>
                    </a:cubicBezTo>
                    <a:cubicBezTo>
                      <a:pt x="1412" y="503"/>
                      <a:pt x="1572" y="312"/>
                      <a:pt x="1381" y="82"/>
                    </a:cubicBezTo>
                    <a:cubicBezTo>
                      <a:pt x="1332" y="23"/>
                      <a:pt x="1269" y="0"/>
                      <a:pt x="1200" y="0"/>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5"/>
              <p:cNvSpPr/>
              <p:nvPr/>
            </p:nvSpPr>
            <p:spPr>
              <a:xfrm>
                <a:off x="5542550" y="510750"/>
                <a:ext cx="71375" cy="56000"/>
              </a:xfrm>
              <a:custGeom>
                <a:avLst/>
                <a:gdLst/>
                <a:ahLst/>
                <a:cxnLst/>
                <a:rect l="l" t="t" r="r" b="b"/>
                <a:pathLst>
                  <a:path w="2855" h="2240" extrusionOk="0">
                    <a:moveTo>
                      <a:pt x="681" y="0"/>
                    </a:moveTo>
                    <a:cubicBezTo>
                      <a:pt x="555" y="0"/>
                      <a:pt x="441" y="43"/>
                      <a:pt x="351" y="151"/>
                    </a:cubicBezTo>
                    <a:cubicBezTo>
                      <a:pt x="1" y="569"/>
                      <a:pt x="294" y="919"/>
                      <a:pt x="587" y="1292"/>
                    </a:cubicBezTo>
                    <a:cubicBezTo>
                      <a:pt x="881" y="1674"/>
                      <a:pt x="1371" y="2240"/>
                      <a:pt x="1847" y="2240"/>
                    </a:cubicBezTo>
                    <a:cubicBezTo>
                      <a:pt x="2024" y="2240"/>
                      <a:pt x="2199" y="2161"/>
                      <a:pt x="2361" y="1967"/>
                    </a:cubicBezTo>
                    <a:cubicBezTo>
                      <a:pt x="2854" y="1376"/>
                      <a:pt x="2353" y="875"/>
                      <a:pt x="1798" y="534"/>
                    </a:cubicBezTo>
                    <a:cubicBezTo>
                      <a:pt x="1502" y="349"/>
                      <a:pt x="1041" y="0"/>
                      <a:pt x="681" y="0"/>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5"/>
              <p:cNvSpPr/>
              <p:nvPr/>
            </p:nvSpPr>
            <p:spPr>
              <a:xfrm>
                <a:off x="5562625" y="523375"/>
                <a:ext cx="39200" cy="30775"/>
              </a:xfrm>
              <a:custGeom>
                <a:avLst/>
                <a:gdLst/>
                <a:ahLst/>
                <a:cxnLst/>
                <a:rect l="l" t="t" r="r" b="b"/>
                <a:pathLst>
                  <a:path w="1568" h="1231" extrusionOk="0">
                    <a:moveTo>
                      <a:pt x="373" y="0"/>
                    </a:moveTo>
                    <a:cubicBezTo>
                      <a:pt x="303" y="0"/>
                      <a:pt x="241" y="23"/>
                      <a:pt x="192" y="82"/>
                    </a:cubicBezTo>
                    <a:cubicBezTo>
                      <a:pt x="1" y="312"/>
                      <a:pt x="161" y="503"/>
                      <a:pt x="320" y="712"/>
                    </a:cubicBezTo>
                    <a:cubicBezTo>
                      <a:pt x="482" y="919"/>
                      <a:pt x="752" y="1230"/>
                      <a:pt x="1015" y="1230"/>
                    </a:cubicBezTo>
                    <a:cubicBezTo>
                      <a:pt x="1112" y="1230"/>
                      <a:pt x="1208" y="1187"/>
                      <a:pt x="1297" y="1080"/>
                    </a:cubicBezTo>
                    <a:cubicBezTo>
                      <a:pt x="1568" y="756"/>
                      <a:pt x="1292" y="482"/>
                      <a:pt x="986" y="290"/>
                    </a:cubicBezTo>
                    <a:cubicBezTo>
                      <a:pt x="825" y="191"/>
                      <a:pt x="571" y="0"/>
                      <a:pt x="373" y="0"/>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5"/>
              <p:cNvSpPr/>
              <p:nvPr/>
            </p:nvSpPr>
            <p:spPr>
              <a:xfrm>
                <a:off x="6162925" y="2271700"/>
                <a:ext cx="28875" cy="50475"/>
              </a:xfrm>
              <a:custGeom>
                <a:avLst/>
                <a:gdLst/>
                <a:ahLst/>
                <a:cxnLst/>
                <a:rect l="l" t="t" r="r" b="b"/>
                <a:pathLst>
                  <a:path w="1155" h="2019" extrusionOk="0">
                    <a:moveTo>
                      <a:pt x="577" y="0"/>
                    </a:moveTo>
                    <a:cubicBezTo>
                      <a:pt x="258" y="0"/>
                      <a:pt x="1" y="257"/>
                      <a:pt x="1" y="572"/>
                    </a:cubicBezTo>
                    <a:lnTo>
                      <a:pt x="1" y="1442"/>
                    </a:lnTo>
                    <a:cubicBezTo>
                      <a:pt x="1" y="1762"/>
                      <a:pt x="258" y="2019"/>
                      <a:pt x="577" y="2019"/>
                    </a:cubicBezTo>
                    <a:cubicBezTo>
                      <a:pt x="897" y="2019"/>
                      <a:pt x="1154" y="1762"/>
                      <a:pt x="1154" y="1442"/>
                    </a:cubicBezTo>
                    <a:lnTo>
                      <a:pt x="1154" y="572"/>
                    </a:lnTo>
                    <a:cubicBezTo>
                      <a:pt x="1154" y="257"/>
                      <a:pt x="897" y="0"/>
                      <a:pt x="577" y="0"/>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5"/>
              <p:cNvSpPr/>
              <p:nvPr/>
            </p:nvSpPr>
            <p:spPr>
              <a:xfrm>
                <a:off x="5936900" y="2271700"/>
                <a:ext cx="28750" cy="50475"/>
              </a:xfrm>
              <a:custGeom>
                <a:avLst/>
                <a:gdLst/>
                <a:ahLst/>
                <a:cxnLst/>
                <a:rect l="l" t="t" r="r" b="b"/>
                <a:pathLst>
                  <a:path w="1150" h="2019" extrusionOk="0">
                    <a:moveTo>
                      <a:pt x="573" y="0"/>
                    </a:moveTo>
                    <a:cubicBezTo>
                      <a:pt x="258" y="0"/>
                      <a:pt x="0" y="257"/>
                      <a:pt x="0" y="572"/>
                    </a:cubicBezTo>
                    <a:lnTo>
                      <a:pt x="0" y="1442"/>
                    </a:lnTo>
                    <a:cubicBezTo>
                      <a:pt x="0" y="1762"/>
                      <a:pt x="258" y="2019"/>
                      <a:pt x="573" y="2019"/>
                    </a:cubicBezTo>
                    <a:cubicBezTo>
                      <a:pt x="893" y="2019"/>
                      <a:pt x="1150" y="1762"/>
                      <a:pt x="1150" y="1442"/>
                    </a:cubicBezTo>
                    <a:lnTo>
                      <a:pt x="1150" y="572"/>
                    </a:lnTo>
                    <a:cubicBezTo>
                      <a:pt x="1150" y="257"/>
                      <a:pt x="893" y="0"/>
                      <a:pt x="573" y="0"/>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5"/>
              <p:cNvSpPr/>
              <p:nvPr/>
            </p:nvSpPr>
            <p:spPr>
              <a:xfrm>
                <a:off x="6229625" y="2039675"/>
                <a:ext cx="39725" cy="147150"/>
              </a:xfrm>
              <a:custGeom>
                <a:avLst/>
                <a:gdLst/>
                <a:ahLst/>
                <a:cxnLst/>
                <a:rect l="l" t="t" r="r" b="b"/>
                <a:pathLst>
                  <a:path w="1589" h="5886" extrusionOk="0">
                    <a:moveTo>
                      <a:pt x="795" y="0"/>
                    </a:moveTo>
                    <a:cubicBezTo>
                      <a:pt x="355" y="0"/>
                      <a:pt x="0" y="355"/>
                      <a:pt x="0" y="795"/>
                    </a:cubicBezTo>
                    <a:lnTo>
                      <a:pt x="0" y="5091"/>
                    </a:lnTo>
                    <a:cubicBezTo>
                      <a:pt x="0" y="5531"/>
                      <a:pt x="355" y="5885"/>
                      <a:pt x="795" y="5885"/>
                    </a:cubicBezTo>
                    <a:cubicBezTo>
                      <a:pt x="1234" y="5885"/>
                      <a:pt x="1588" y="5531"/>
                      <a:pt x="1588" y="5091"/>
                    </a:cubicBezTo>
                    <a:lnTo>
                      <a:pt x="1588" y="795"/>
                    </a:lnTo>
                    <a:cubicBezTo>
                      <a:pt x="1588" y="355"/>
                      <a:pt x="1234" y="0"/>
                      <a:pt x="795"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5"/>
              <p:cNvSpPr/>
              <p:nvPr/>
            </p:nvSpPr>
            <p:spPr>
              <a:xfrm>
                <a:off x="6229625" y="1654975"/>
                <a:ext cx="39725" cy="147250"/>
              </a:xfrm>
              <a:custGeom>
                <a:avLst/>
                <a:gdLst/>
                <a:ahLst/>
                <a:cxnLst/>
                <a:rect l="l" t="t" r="r" b="b"/>
                <a:pathLst>
                  <a:path w="1589" h="5890" extrusionOk="0">
                    <a:moveTo>
                      <a:pt x="795" y="0"/>
                    </a:moveTo>
                    <a:cubicBezTo>
                      <a:pt x="355" y="0"/>
                      <a:pt x="0" y="360"/>
                      <a:pt x="0" y="799"/>
                    </a:cubicBezTo>
                    <a:lnTo>
                      <a:pt x="0" y="5091"/>
                    </a:lnTo>
                    <a:cubicBezTo>
                      <a:pt x="0" y="5535"/>
                      <a:pt x="355" y="5890"/>
                      <a:pt x="795" y="5890"/>
                    </a:cubicBezTo>
                    <a:cubicBezTo>
                      <a:pt x="1234" y="5890"/>
                      <a:pt x="1588" y="5535"/>
                      <a:pt x="1588" y="5091"/>
                    </a:cubicBezTo>
                    <a:lnTo>
                      <a:pt x="1588" y="799"/>
                    </a:lnTo>
                    <a:cubicBezTo>
                      <a:pt x="1588" y="360"/>
                      <a:pt x="1234" y="0"/>
                      <a:pt x="795"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5"/>
              <p:cNvSpPr/>
              <p:nvPr/>
            </p:nvSpPr>
            <p:spPr>
              <a:xfrm>
                <a:off x="5859225" y="2039675"/>
                <a:ext cx="39850" cy="147150"/>
              </a:xfrm>
              <a:custGeom>
                <a:avLst/>
                <a:gdLst/>
                <a:ahLst/>
                <a:cxnLst/>
                <a:rect l="l" t="t" r="r" b="b"/>
                <a:pathLst>
                  <a:path w="1594" h="5886" extrusionOk="0">
                    <a:moveTo>
                      <a:pt x="795" y="0"/>
                    </a:moveTo>
                    <a:cubicBezTo>
                      <a:pt x="356" y="0"/>
                      <a:pt x="0" y="355"/>
                      <a:pt x="0" y="795"/>
                    </a:cubicBezTo>
                    <a:lnTo>
                      <a:pt x="0" y="5091"/>
                    </a:lnTo>
                    <a:cubicBezTo>
                      <a:pt x="0" y="5531"/>
                      <a:pt x="356" y="5885"/>
                      <a:pt x="795" y="5885"/>
                    </a:cubicBezTo>
                    <a:cubicBezTo>
                      <a:pt x="1235" y="5885"/>
                      <a:pt x="1594" y="5531"/>
                      <a:pt x="1594" y="5091"/>
                    </a:cubicBezTo>
                    <a:lnTo>
                      <a:pt x="1594" y="795"/>
                    </a:lnTo>
                    <a:cubicBezTo>
                      <a:pt x="1594" y="355"/>
                      <a:pt x="1235" y="0"/>
                      <a:pt x="795"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5"/>
              <p:cNvSpPr/>
              <p:nvPr/>
            </p:nvSpPr>
            <p:spPr>
              <a:xfrm>
                <a:off x="5859225" y="1654975"/>
                <a:ext cx="39850" cy="147250"/>
              </a:xfrm>
              <a:custGeom>
                <a:avLst/>
                <a:gdLst/>
                <a:ahLst/>
                <a:cxnLst/>
                <a:rect l="l" t="t" r="r" b="b"/>
                <a:pathLst>
                  <a:path w="1594" h="5890" extrusionOk="0">
                    <a:moveTo>
                      <a:pt x="795" y="0"/>
                    </a:moveTo>
                    <a:cubicBezTo>
                      <a:pt x="356" y="0"/>
                      <a:pt x="0" y="360"/>
                      <a:pt x="0" y="799"/>
                    </a:cubicBezTo>
                    <a:lnTo>
                      <a:pt x="0" y="5091"/>
                    </a:lnTo>
                    <a:cubicBezTo>
                      <a:pt x="0" y="5535"/>
                      <a:pt x="356" y="5890"/>
                      <a:pt x="795" y="5890"/>
                    </a:cubicBezTo>
                    <a:cubicBezTo>
                      <a:pt x="1235" y="5890"/>
                      <a:pt x="1594" y="5535"/>
                      <a:pt x="1594" y="5091"/>
                    </a:cubicBezTo>
                    <a:lnTo>
                      <a:pt x="1594" y="799"/>
                    </a:lnTo>
                    <a:cubicBezTo>
                      <a:pt x="1594" y="360"/>
                      <a:pt x="1235" y="0"/>
                      <a:pt x="795"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5"/>
              <p:cNvSpPr/>
              <p:nvPr/>
            </p:nvSpPr>
            <p:spPr>
              <a:xfrm>
                <a:off x="5872000" y="1481875"/>
                <a:ext cx="384600" cy="823450"/>
              </a:xfrm>
              <a:custGeom>
                <a:avLst/>
                <a:gdLst/>
                <a:ahLst/>
                <a:cxnLst/>
                <a:rect l="l" t="t" r="r" b="b"/>
                <a:pathLst>
                  <a:path w="15384" h="32938" extrusionOk="0">
                    <a:moveTo>
                      <a:pt x="3551" y="0"/>
                    </a:moveTo>
                    <a:cubicBezTo>
                      <a:pt x="1589" y="0"/>
                      <a:pt x="0" y="1448"/>
                      <a:pt x="0" y="3232"/>
                    </a:cubicBezTo>
                    <a:lnTo>
                      <a:pt x="0" y="29707"/>
                    </a:lnTo>
                    <a:cubicBezTo>
                      <a:pt x="0" y="31491"/>
                      <a:pt x="1589" y="32937"/>
                      <a:pt x="3551" y="32937"/>
                    </a:cubicBezTo>
                    <a:lnTo>
                      <a:pt x="11837" y="32937"/>
                    </a:lnTo>
                    <a:cubicBezTo>
                      <a:pt x="13795" y="32937"/>
                      <a:pt x="15383" y="31491"/>
                      <a:pt x="15383" y="29707"/>
                    </a:cubicBezTo>
                    <a:lnTo>
                      <a:pt x="15383" y="3232"/>
                    </a:lnTo>
                    <a:cubicBezTo>
                      <a:pt x="15383" y="1448"/>
                      <a:pt x="13795" y="0"/>
                      <a:pt x="11837" y="0"/>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5"/>
              <p:cNvSpPr/>
              <p:nvPr/>
            </p:nvSpPr>
            <p:spPr>
              <a:xfrm>
                <a:off x="5936325" y="1492750"/>
                <a:ext cx="255925" cy="106975"/>
              </a:xfrm>
              <a:custGeom>
                <a:avLst/>
                <a:gdLst/>
                <a:ahLst/>
                <a:cxnLst/>
                <a:rect l="l" t="t" r="r" b="b"/>
                <a:pathLst>
                  <a:path w="10237" h="4279" extrusionOk="0">
                    <a:moveTo>
                      <a:pt x="2367" y="1"/>
                    </a:moveTo>
                    <a:cubicBezTo>
                      <a:pt x="1062" y="1"/>
                      <a:pt x="1" y="1039"/>
                      <a:pt x="1" y="2326"/>
                    </a:cubicBezTo>
                    <a:lnTo>
                      <a:pt x="1" y="3764"/>
                    </a:lnTo>
                    <a:cubicBezTo>
                      <a:pt x="19" y="3782"/>
                      <a:pt x="32" y="3804"/>
                      <a:pt x="41" y="3830"/>
                    </a:cubicBezTo>
                    <a:lnTo>
                      <a:pt x="272" y="4279"/>
                    </a:lnTo>
                    <a:cubicBezTo>
                      <a:pt x="578" y="4146"/>
                      <a:pt x="924" y="4070"/>
                      <a:pt x="1293" y="4070"/>
                    </a:cubicBezTo>
                    <a:lnTo>
                      <a:pt x="2461" y="4070"/>
                    </a:lnTo>
                    <a:lnTo>
                      <a:pt x="2461" y="1833"/>
                    </a:lnTo>
                    <a:cubicBezTo>
                      <a:pt x="2461" y="1513"/>
                      <a:pt x="2686" y="1257"/>
                      <a:pt x="2966" y="1257"/>
                    </a:cubicBezTo>
                    <a:cubicBezTo>
                      <a:pt x="3241" y="1257"/>
                      <a:pt x="3467" y="1513"/>
                      <a:pt x="3467" y="1833"/>
                    </a:cubicBezTo>
                    <a:lnTo>
                      <a:pt x="3467" y="4070"/>
                    </a:lnTo>
                    <a:lnTo>
                      <a:pt x="6769" y="4070"/>
                    </a:lnTo>
                    <a:lnTo>
                      <a:pt x="6769" y="1833"/>
                    </a:lnTo>
                    <a:cubicBezTo>
                      <a:pt x="6769" y="1513"/>
                      <a:pt x="6996" y="1257"/>
                      <a:pt x="7275" y="1257"/>
                    </a:cubicBezTo>
                    <a:cubicBezTo>
                      <a:pt x="7555" y="1257"/>
                      <a:pt x="7777" y="1513"/>
                      <a:pt x="7777" y="1833"/>
                    </a:cubicBezTo>
                    <a:lnTo>
                      <a:pt x="7777" y="4070"/>
                    </a:lnTo>
                    <a:lnTo>
                      <a:pt x="8944" y="4070"/>
                    </a:lnTo>
                    <a:cubicBezTo>
                      <a:pt x="9313" y="4070"/>
                      <a:pt x="9663" y="4146"/>
                      <a:pt x="9970" y="4279"/>
                    </a:cubicBezTo>
                    <a:lnTo>
                      <a:pt x="10196" y="3830"/>
                    </a:lnTo>
                    <a:cubicBezTo>
                      <a:pt x="10210" y="3804"/>
                      <a:pt x="10223" y="3782"/>
                      <a:pt x="10237" y="3764"/>
                    </a:cubicBezTo>
                    <a:lnTo>
                      <a:pt x="10237" y="2326"/>
                    </a:lnTo>
                    <a:cubicBezTo>
                      <a:pt x="10237" y="1039"/>
                      <a:pt x="9180" y="1"/>
                      <a:pt x="7875" y="1"/>
                    </a:cubicBezTo>
                    <a:close/>
                  </a:path>
                </a:pathLst>
              </a:custGeom>
              <a:solidFill>
                <a:srgbClr val="E6CB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5"/>
              <p:cNvSpPr/>
              <p:nvPr/>
            </p:nvSpPr>
            <p:spPr>
              <a:xfrm>
                <a:off x="5997825" y="1524150"/>
                <a:ext cx="25200" cy="586975"/>
              </a:xfrm>
              <a:custGeom>
                <a:avLst/>
                <a:gdLst/>
                <a:ahLst/>
                <a:cxnLst/>
                <a:rect l="l" t="t" r="r" b="b"/>
                <a:pathLst>
                  <a:path w="1008" h="23479" extrusionOk="0">
                    <a:moveTo>
                      <a:pt x="506" y="1"/>
                    </a:moveTo>
                    <a:cubicBezTo>
                      <a:pt x="226" y="1"/>
                      <a:pt x="1" y="257"/>
                      <a:pt x="1" y="577"/>
                    </a:cubicBezTo>
                    <a:lnTo>
                      <a:pt x="1" y="22903"/>
                    </a:lnTo>
                    <a:cubicBezTo>
                      <a:pt x="1" y="23222"/>
                      <a:pt x="226" y="23479"/>
                      <a:pt x="506" y="23479"/>
                    </a:cubicBezTo>
                    <a:cubicBezTo>
                      <a:pt x="781" y="23479"/>
                      <a:pt x="1007" y="23222"/>
                      <a:pt x="1007" y="22903"/>
                    </a:cubicBezTo>
                    <a:lnTo>
                      <a:pt x="1007" y="577"/>
                    </a:lnTo>
                    <a:cubicBezTo>
                      <a:pt x="1007" y="257"/>
                      <a:pt x="781" y="1"/>
                      <a:pt x="506"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5"/>
              <p:cNvSpPr/>
              <p:nvPr/>
            </p:nvSpPr>
            <p:spPr>
              <a:xfrm>
                <a:off x="6105550" y="1524150"/>
                <a:ext cx="25200" cy="586975"/>
              </a:xfrm>
              <a:custGeom>
                <a:avLst/>
                <a:gdLst/>
                <a:ahLst/>
                <a:cxnLst/>
                <a:rect l="l" t="t" r="r" b="b"/>
                <a:pathLst>
                  <a:path w="1008" h="23479" extrusionOk="0">
                    <a:moveTo>
                      <a:pt x="506" y="1"/>
                    </a:moveTo>
                    <a:cubicBezTo>
                      <a:pt x="227" y="1"/>
                      <a:pt x="0" y="257"/>
                      <a:pt x="0" y="577"/>
                    </a:cubicBezTo>
                    <a:lnTo>
                      <a:pt x="0" y="22903"/>
                    </a:lnTo>
                    <a:cubicBezTo>
                      <a:pt x="0" y="23222"/>
                      <a:pt x="227" y="23479"/>
                      <a:pt x="506" y="23479"/>
                    </a:cubicBezTo>
                    <a:cubicBezTo>
                      <a:pt x="786" y="23479"/>
                      <a:pt x="1008" y="23222"/>
                      <a:pt x="1008" y="22903"/>
                    </a:cubicBezTo>
                    <a:lnTo>
                      <a:pt x="1008" y="577"/>
                    </a:lnTo>
                    <a:cubicBezTo>
                      <a:pt x="1008" y="257"/>
                      <a:pt x="786" y="1"/>
                      <a:pt x="506"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5"/>
              <p:cNvSpPr/>
              <p:nvPr/>
            </p:nvSpPr>
            <p:spPr>
              <a:xfrm>
                <a:off x="5912925" y="1594475"/>
                <a:ext cx="302850" cy="667125"/>
              </a:xfrm>
              <a:custGeom>
                <a:avLst/>
                <a:gdLst/>
                <a:ahLst/>
                <a:cxnLst/>
                <a:rect l="l" t="t" r="r" b="b"/>
                <a:pathLst>
                  <a:path w="12114" h="26685" extrusionOk="0">
                    <a:moveTo>
                      <a:pt x="2229" y="1"/>
                    </a:moveTo>
                    <a:cubicBezTo>
                      <a:pt x="1000" y="1"/>
                      <a:pt x="1" y="849"/>
                      <a:pt x="1" y="1901"/>
                    </a:cubicBezTo>
                    <a:lnTo>
                      <a:pt x="1" y="24785"/>
                    </a:lnTo>
                    <a:cubicBezTo>
                      <a:pt x="1" y="25832"/>
                      <a:pt x="1000" y="26684"/>
                      <a:pt x="2229" y="26684"/>
                    </a:cubicBezTo>
                    <a:lnTo>
                      <a:pt x="9880" y="26684"/>
                    </a:lnTo>
                    <a:cubicBezTo>
                      <a:pt x="11114" y="26684"/>
                      <a:pt x="12113" y="25832"/>
                      <a:pt x="12113" y="24785"/>
                    </a:cubicBezTo>
                    <a:lnTo>
                      <a:pt x="12113" y="1901"/>
                    </a:lnTo>
                    <a:cubicBezTo>
                      <a:pt x="12113" y="849"/>
                      <a:pt x="11114" y="1"/>
                      <a:pt x="9880"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5"/>
              <p:cNvSpPr/>
              <p:nvPr/>
            </p:nvSpPr>
            <p:spPr>
              <a:xfrm>
                <a:off x="5970175" y="1604375"/>
                <a:ext cx="97350" cy="15425"/>
              </a:xfrm>
              <a:custGeom>
                <a:avLst/>
                <a:gdLst/>
                <a:ahLst/>
                <a:cxnLst/>
                <a:rect l="l" t="t" r="r" b="b"/>
                <a:pathLst>
                  <a:path w="3894" h="617" extrusionOk="0">
                    <a:moveTo>
                      <a:pt x="1623" y="1"/>
                    </a:moveTo>
                    <a:cubicBezTo>
                      <a:pt x="1472" y="1"/>
                      <a:pt x="1321" y="8"/>
                      <a:pt x="1173" y="27"/>
                    </a:cubicBezTo>
                    <a:cubicBezTo>
                      <a:pt x="1053" y="36"/>
                      <a:pt x="933" y="63"/>
                      <a:pt x="822" y="84"/>
                    </a:cubicBezTo>
                    <a:cubicBezTo>
                      <a:pt x="711" y="107"/>
                      <a:pt x="609" y="156"/>
                      <a:pt x="511" y="187"/>
                    </a:cubicBezTo>
                    <a:cubicBezTo>
                      <a:pt x="418" y="231"/>
                      <a:pt x="334" y="276"/>
                      <a:pt x="267" y="324"/>
                    </a:cubicBezTo>
                    <a:cubicBezTo>
                      <a:pt x="201" y="373"/>
                      <a:pt x="143" y="418"/>
                      <a:pt x="103" y="467"/>
                    </a:cubicBezTo>
                    <a:cubicBezTo>
                      <a:pt x="27" y="564"/>
                      <a:pt x="1" y="617"/>
                      <a:pt x="1" y="617"/>
                    </a:cubicBezTo>
                    <a:cubicBezTo>
                      <a:pt x="1" y="617"/>
                      <a:pt x="68" y="596"/>
                      <a:pt x="165" y="559"/>
                    </a:cubicBezTo>
                    <a:cubicBezTo>
                      <a:pt x="214" y="547"/>
                      <a:pt x="285" y="542"/>
                      <a:pt x="351" y="524"/>
                    </a:cubicBezTo>
                    <a:cubicBezTo>
                      <a:pt x="423" y="516"/>
                      <a:pt x="503" y="516"/>
                      <a:pt x="587" y="506"/>
                    </a:cubicBezTo>
                    <a:cubicBezTo>
                      <a:pt x="634" y="508"/>
                      <a:pt x="679" y="508"/>
                      <a:pt x="726" y="508"/>
                    </a:cubicBezTo>
                    <a:cubicBezTo>
                      <a:pt x="772" y="508"/>
                      <a:pt x="820" y="508"/>
                      <a:pt x="871" y="510"/>
                    </a:cubicBezTo>
                    <a:cubicBezTo>
                      <a:pt x="973" y="516"/>
                      <a:pt x="1080" y="520"/>
                      <a:pt x="1191" y="528"/>
                    </a:cubicBezTo>
                    <a:cubicBezTo>
                      <a:pt x="1412" y="547"/>
                      <a:pt x="1652" y="564"/>
                      <a:pt x="1892" y="577"/>
                    </a:cubicBezTo>
                    <a:cubicBezTo>
                      <a:pt x="2136" y="596"/>
                      <a:pt x="2379" y="604"/>
                      <a:pt x="2615" y="604"/>
                    </a:cubicBezTo>
                    <a:cubicBezTo>
                      <a:pt x="2850" y="604"/>
                      <a:pt x="3072" y="590"/>
                      <a:pt x="3264" y="569"/>
                    </a:cubicBezTo>
                    <a:cubicBezTo>
                      <a:pt x="3454" y="542"/>
                      <a:pt x="3618" y="502"/>
                      <a:pt x="3729" y="467"/>
                    </a:cubicBezTo>
                    <a:cubicBezTo>
                      <a:pt x="3831" y="426"/>
                      <a:pt x="3893" y="395"/>
                      <a:pt x="3893" y="395"/>
                    </a:cubicBezTo>
                    <a:cubicBezTo>
                      <a:pt x="3893" y="395"/>
                      <a:pt x="3827" y="377"/>
                      <a:pt x="3716" y="356"/>
                    </a:cubicBezTo>
                    <a:cubicBezTo>
                      <a:pt x="3663" y="342"/>
                      <a:pt x="3600" y="320"/>
                      <a:pt x="3530" y="303"/>
                    </a:cubicBezTo>
                    <a:cubicBezTo>
                      <a:pt x="3454" y="285"/>
                      <a:pt x="3370" y="258"/>
                      <a:pt x="3281" y="240"/>
                    </a:cubicBezTo>
                    <a:cubicBezTo>
                      <a:pt x="2922" y="147"/>
                      <a:pt x="2438" y="45"/>
                      <a:pt x="1927" y="10"/>
                    </a:cubicBezTo>
                    <a:cubicBezTo>
                      <a:pt x="1825" y="4"/>
                      <a:pt x="1724" y="1"/>
                      <a:pt x="1623" y="1"/>
                    </a:cubicBezTo>
                    <a:close/>
                  </a:path>
                </a:pathLst>
              </a:custGeom>
              <a:solidFill>
                <a:srgbClr val="435E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5"/>
              <p:cNvSpPr/>
              <p:nvPr/>
            </p:nvSpPr>
            <p:spPr>
              <a:xfrm>
                <a:off x="5905400" y="1580175"/>
                <a:ext cx="90000" cy="135400"/>
              </a:xfrm>
              <a:custGeom>
                <a:avLst/>
                <a:gdLst/>
                <a:ahLst/>
                <a:cxnLst/>
                <a:rect l="l" t="t" r="r" b="b"/>
                <a:pathLst>
                  <a:path w="3600" h="5416" extrusionOk="0">
                    <a:moveTo>
                      <a:pt x="712" y="1"/>
                    </a:moveTo>
                    <a:cubicBezTo>
                      <a:pt x="624" y="1"/>
                      <a:pt x="534" y="18"/>
                      <a:pt x="449" y="54"/>
                    </a:cubicBezTo>
                    <a:cubicBezTo>
                      <a:pt x="133" y="187"/>
                      <a:pt x="0" y="525"/>
                      <a:pt x="142" y="813"/>
                    </a:cubicBezTo>
                    <a:lnTo>
                      <a:pt x="2317" y="5083"/>
                    </a:lnTo>
                    <a:cubicBezTo>
                      <a:pt x="2424" y="5292"/>
                      <a:pt x="2649" y="5415"/>
                      <a:pt x="2885" y="5415"/>
                    </a:cubicBezTo>
                    <a:cubicBezTo>
                      <a:pt x="2973" y="5415"/>
                      <a:pt x="3063" y="5398"/>
                      <a:pt x="3147" y="5362"/>
                    </a:cubicBezTo>
                    <a:cubicBezTo>
                      <a:pt x="3462" y="5229"/>
                      <a:pt x="3600" y="4892"/>
                      <a:pt x="3453" y="4608"/>
                    </a:cubicBezTo>
                    <a:lnTo>
                      <a:pt x="1278" y="333"/>
                    </a:lnTo>
                    <a:cubicBezTo>
                      <a:pt x="1175" y="124"/>
                      <a:pt x="949" y="1"/>
                      <a:pt x="712"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5"/>
              <p:cNvSpPr/>
              <p:nvPr/>
            </p:nvSpPr>
            <p:spPr>
              <a:xfrm>
                <a:off x="5893975" y="1761825"/>
                <a:ext cx="94000" cy="19000"/>
              </a:xfrm>
              <a:custGeom>
                <a:avLst/>
                <a:gdLst/>
                <a:ahLst/>
                <a:cxnLst/>
                <a:rect l="l" t="t" r="r" b="b"/>
                <a:pathLst>
                  <a:path w="3760" h="760" extrusionOk="0">
                    <a:moveTo>
                      <a:pt x="417" y="1"/>
                    </a:moveTo>
                    <a:cubicBezTo>
                      <a:pt x="187" y="1"/>
                      <a:pt x="0" y="169"/>
                      <a:pt x="0" y="382"/>
                    </a:cubicBezTo>
                    <a:cubicBezTo>
                      <a:pt x="0" y="591"/>
                      <a:pt x="187" y="759"/>
                      <a:pt x="417" y="759"/>
                    </a:cubicBezTo>
                    <a:lnTo>
                      <a:pt x="3342" y="759"/>
                    </a:lnTo>
                    <a:cubicBezTo>
                      <a:pt x="3573" y="759"/>
                      <a:pt x="3759" y="591"/>
                      <a:pt x="3759" y="382"/>
                    </a:cubicBezTo>
                    <a:cubicBezTo>
                      <a:pt x="3759" y="169"/>
                      <a:pt x="3573" y="1"/>
                      <a:pt x="3342"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5"/>
              <p:cNvSpPr/>
              <p:nvPr/>
            </p:nvSpPr>
            <p:spPr>
              <a:xfrm>
                <a:off x="5913950" y="2167850"/>
                <a:ext cx="88000" cy="107975"/>
              </a:xfrm>
              <a:custGeom>
                <a:avLst/>
                <a:gdLst/>
                <a:ahLst/>
                <a:cxnLst/>
                <a:rect l="l" t="t" r="r" b="b"/>
                <a:pathLst>
                  <a:path w="3520" h="4319" extrusionOk="0">
                    <a:moveTo>
                      <a:pt x="2805" y="0"/>
                    </a:moveTo>
                    <a:cubicBezTo>
                      <a:pt x="2592" y="0"/>
                      <a:pt x="2385" y="98"/>
                      <a:pt x="2268" y="275"/>
                    </a:cubicBezTo>
                    <a:lnTo>
                      <a:pt x="177" y="3456"/>
                    </a:lnTo>
                    <a:cubicBezTo>
                      <a:pt x="0" y="3728"/>
                      <a:pt x="97" y="4079"/>
                      <a:pt x="394" y="4238"/>
                    </a:cubicBezTo>
                    <a:cubicBezTo>
                      <a:pt x="497" y="4296"/>
                      <a:pt x="607" y="4318"/>
                      <a:pt x="714" y="4318"/>
                    </a:cubicBezTo>
                    <a:cubicBezTo>
                      <a:pt x="927" y="4318"/>
                      <a:pt x="1136" y="4220"/>
                      <a:pt x="1256" y="4042"/>
                    </a:cubicBezTo>
                    <a:lnTo>
                      <a:pt x="3342" y="861"/>
                    </a:lnTo>
                    <a:cubicBezTo>
                      <a:pt x="3520" y="590"/>
                      <a:pt x="3422" y="240"/>
                      <a:pt x="3124" y="80"/>
                    </a:cubicBezTo>
                    <a:cubicBezTo>
                      <a:pt x="3024" y="26"/>
                      <a:pt x="2914" y="0"/>
                      <a:pt x="2805" y="0"/>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5"/>
              <p:cNvSpPr/>
              <p:nvPr/>
            </p:nvSpPr>
            <p:spPr>
              <a:xfrm>
                <a:off x="5893975" y="1862675"/>
                <a:ext cx="109625" cy="19125"/>
              </a:xfrm>
              <a:custGeom>
                <a:avLst/>
                <a:gdLst/>
                <a:ahLst/>
                <a:cxnLst/>
                <a:rect l="l" t="t" r="r" b="b"/>
                <a:pathLst>
                  <a:path w="4385" h="765" extrusionOk="0">
                    <a:moveTo>
                      <a:pt x="417" y="1"/>
                    </a:moveTo>
                    <a:cubicBezTo>
                      <a:pt x="187" y="1"/>
                      <a:pt x="0" y="174"/>
                      <a:pt x="0" y="383"/>
                    </a:cubicBezTo>
                    <a:cubicBezTo>
                      <a:pt x="0" y="591"/>
                      <a:pt x="187" y="764"/>
                      <a:pt x="417" y="764"/>
                    </a:cubicBezTo>
                    <a:lnTo>
                      <a:pt x="3968" y="764"/>
                    </a:lnTo>
                    <a:cubicBezTo>
                      <a:pt x="4198" y="764"/>
                      <a:pt x="4385" y="591"/>
                      <a:pt x="4385" y="383"/>
                    </a:cubicBezTo>
                    <a:cubicBezTo>
                      <a:pt x="4385" y="174"/>
                      <a:pt x="4198" y="1"/>
                      <a:pt x="3968"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5"/>
              <p:cNvSpPr/>
              <p:nvPr/>
            </p:nvSpPr>
            <p:spPr>
              <a:xfrm>
                <a:off x="5888750" y="1952125"/>
                <a:ext cx="135825" cy="19100"/>
              </a:xfrm>
              <a:custGeom>
                <a:avLst/>
                <a:gdLst/>
                <a:ahLst/>
                <a:cxnLst/>
                <a:rect l="l" t="t" r="r" b="b"/>
                <a:pathLst>
                  <a:path w="5433" h="764" extrusionOk="0">
                    <a:moveTo>
                      <a:pt x="417" y="1"/>
                    </a:moveTo>
                    <a:cubicBezTo>
                      <a:pt x="187" y="1"/>
                      <a:pt x="0" y="173"/>
                      <a:pt x="0" y="382"/>
                    </a:cubicBezTo>
                    <a:cubicBezTo>
                      <a:pt x="0" y="591"/>
                      <a:pt x="187" y="763"/>
                      <a:pt x="417" y="763"/>
                    </a:cubicBezTo>
                    <a:lnTo>
                      <a:pt x="5011" y="763"/>
                    </a:lnTo>
                    <a:cubicBezTo>
                      <a:pt x="5247" y="763"/>
                      <a:pt x="5433" y="591"/>
                      <a:pt x="5433" y="382"/>
                    </a:cubicBezTo>
                    <a:cubicBezTo>
                      <a:pt x="5433" y="173"/>
                      <a:pt x="5247" y="1"/>
                      <a:pt x="5011"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5"/>
              <p:cNvSpPr/>
              <p:nvPr/>
            </p:nvSpPr>
            <p:spPr>
              <a:xfrm>
                <a:off x="5888750" y="2042000"/>
                <a:ext cx="121400" cy="19000"/>
              </a:xfrm>
              <a:custGeom>
                <a:avLst/>
                <a:gdLst/>
                <a:ahLst/>
                <a:cxnLst/>
                <a:rect l="l" t="t" r="r" b="b"/>
                <a:pathLst>
                  <a:path w="4856" h="760" extrusionOk="0">
                    <a:moveTo>
                      <a:pt x="417" y="1"/>
                    </a:moveTo>
                    <a:cubicBezTo>
                      <a:pt x="187" y="1"/>
                      <a:pt x="0" y="169"/>
                      <a:pt x="0" y="382"/>
                    </a:cubicBezTo>
                    <a:cubicBezTo>
                      <a:pt x="0" y="591"/>
                      <a:pt x="187" y="759"/>
                      <a:pt x="417" y="759"/>
                    </a:cubicBezTo>
                    <a:lnTo>
                      <a:pt x="4438" y="759"/>
                    </a:lnTo>
                    <a:cubicBezTo>
                      <a:pt x="4669" y="759"/>
                      <a:pt x="4856" y="591"/>
                      <a:pt x="4856" y="382"/>
                    </a:cubicBezTo>
                    <a:cubicBezTo>
                      <a:pt x="4856" y="169"/>
                      <a:pt x="4669" y="1"/>
                      <a:pt x="4438"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5"/>
              <p:cNvSpPr/>
              <p:nvPr/>
            </p:nvSpPr>
            <p:spPr>
              <a:xfrm>
                <a:off x="5888750" y="2138100"/>
                <a:ext cx="121400" cy="19100"/>
              </a:xfrm>
              <a:custGeom>
                <a:avLst/>
                <a:gdLst/>
                <a:ahLst/>
                <a:cxnLst/>
                <a:rect l="l" t="t" r="r" b="b"/>
                <a:pathLst>
                  <a:path w="4856" h="764" extrusionOk="0">
                    <a:moveTo>
                      <a:pt x="417" y="0"/>
                    </a:moveTo>
                    <a:cubicBezTo>
                      <a:pt x="187" y="0"/>
                      <a:pt x="0" y="173"/>
                      <a:pt x="0" y="381"/>
                    </a:cubicBezTo>
                    <a:cubicBezTo>
                      <a:pt x="0" y="590"/>
                      <a:pt x="187" y="764"/>
                      <a:pt x="417" y="764"/>
                    </a:cubicBezTo>
                    <a:lnTo>
                      <a:pt x="4438" y="764"/>
                    </a:lnTo>
                    <a:cubicBezTo>
                      <a:pt x="4669" y="764"/>
                      <a:pt x="4856" y="590"/>
                      <a:pt x="4856" y="381"/>
                    </a:cubicBezTo>
                    <a:cubicBezTo>
                      <a:pt x="4856" y="173"/>
                      <a:pt x="4669" y="0"/>
                      <a:pt x="4438" y="0"/>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5"/>
              <p:cNvSpPr/>
              <p:nvPr/>
            </p:nvSpPr>
            <p:spPr>
              <a:xfrm>
                <a:off x="6133300" y="1580175"/>
                <a:ext cx="90000" cy="135400"/>
              </a:xfrm>
              <a:custGeom>
                <a:avLst/>
                <a:gdLst/>
                <a:ahLst/>
                <a:cxnLst/>
                <a:rect l="l" t="t" r="r" b="b"/>
                <a:pathLst>
                  <a:path w="3600" h="5416" extrusionOk="0">
                    <a:moveTo>
                      <a:pt x="2886" y="1"/>
                    </a:moveTo>
                    <a:cubicBezTo>
                      <a:pt x="2651" y="1"/>
                      <a:pt x="2424" y="124"/>
                      <a:pt x="2317" y="333"/>
                    </a:cubicBezTo>
                    <a:lnTo>
                      <a:pt x="142" y="4608"/>
                    </a:lnTo>
                    <a:cubicBezTo>
                      <a:pt x="0" y="4892"/>
                      <a:pt x="133" y="5229"/>
                      <a:pt x="449" y="5362"/>
                    </a:cubicBezTo>
                    <a:cubicBezTo>
                      <a:pt x="533" y="5398"/>
                      <a:pt x="621" y="5415"/>
                      <a:pt x="711" y="5415"/>
                    </a:cubicBezTo>
                    <a:cubicBezTo>
                      <a:pt x="950" y="5415"/>
                      <a:pt x="1176" y="5292"/>
                      <a:pt x="1283" y="5083"/>
                    </a:cubicBezTo>
                    <a:lnTo>
                      <a:pt x="3454" y="813"/>
                    </a:lnTo>
                    <a:cubicBezTo>
                      <a:pt x="3600" y="525"/>
                      <a:pt x="3462" y="187"/>
                      <a:pt x="3147" y="54"/>
                    </a:cubicBezTo>
                    <a:cubicBezTo>
                      <a:pt x="3063" y="18"/>
                      <a:pt x="2974" y="1"/>
                      <a:pt x="2886"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5"/>
              <p:cNvSpPr/>
              <p:nvPr/>
            </p:nvSpPr>
            <p:spPr>
              <a:xfrm>
                <a:off x="6140625" y="1761825"/>
                <a:ext cx="94000" cy="19000"/>
              </a:xfrm>
              <a:custGeom>
                <a:avLst/>
                <a:gdLst/>
                <a:ahLst/>
                <a:cxnLst/>
                <a:rect l="l" t="t" r="r" b="b"/>
                <a:pathLst>
                  <a:path w="3760" h="760" extrusionOk="0">
                    <a:moveTo>
                      <a:pt x="418" y="1"/>
                    </a:moveTo>
                    <a:cubicBezTo>
                      <a:pt x="191" y="1"/>
                      <a:pt x="0" y="169"/>
                      <a:pt x="0" y="382"/>
                    </a:cubicBezTo>
                    <a:cubicBezTo>
                      <a:pt x="0" y="591"/>
                      <a:pt x="191" y="759"/>
                      <a:pt x="418" y="759"/>
                    </a:cubicBezTo>
                    <a:lnTo>
                      <a:pt x="3343" y="759"/>
                    </a:lnTo>
                    <a:cubicBezTo>
                      <a:pt x="3573" y="759"/>
                      <a:pt x="3759" y="591"/>
                      <a:pt x="3759" y="382"/>
                    </a:cubicBezTo>
                    <a:cubicBezTo>
                      <a:pt x="3759" y="169"/>
                      <a:pt x="3573" y="1"/>
                      <a:pt x="3343"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5"/>
              <p:cNvSpPr/>
              <p:nvPr/>
            </p:nvSpPr>
            <p:spPr>
              <a:xfrm>
                <a:off x="6126750" y="2167850"/>
                <a:ext cx="87900" cy="107975"/>
              </a:xfrm>
              <a:custGeom>
                <a:avLst/>
                <a:gdLst/>
                <a:ahLst/>
                <a:cxnLst/>
                <a:rect l="l" t="t" r="r" b="b"/>
                <a:pathLst>
                  <a:path w="3516" h="4319" extrusionOk="0">
                    <a:moveTo>
                      <a:pt x="712" y="0"/>
                    </a:moveTo>
                    <a:cubicBezTo>
                      <a:pt x="602" y="0"/>
                      <a:pt x="492" y="26"/>
                      <a:pt x="391" y="80"/>
                    </a:cubicBezTo>
                    <a:cubicBezTo>
                      <a:pt x="98" y="240"/>
                      <a:pt x="0" y="590"/>
                      <a:pt x="174" y="861"/>
                    </a:cubicBezTo>
                    <a:lnTo>
                      <a:pt x="2264" y="4042"/>
                    </a:lnTo>
                    <a:cubicBezTo>
                      <a:pt x="2380" y="4220"/>
                      <a:pt x="2588" y="4318"/>
                      <a:pt x="2801" y="4318"/>
                    </a:cubicBezTo>
                    <a:cubicBezTo>
                      <a:pt x="2912" y="4318"/>
                      <a:pt x="3023" y="4296"/>
                      <a:pt x="3126" y="4238"/>
                    </a:cubicBezTo>
                    <a:cubicBezTo>
                      <a:pt x="3423" y="4079"/>
                      <a:pt x="3515" y="3728"/>
                      <a:pt x="3339" y="3456"/>
                    </a:cubicBezTo>
                    <a:lnTo>
                      <a:pt x="1252" y="275"/>
                    </a:lnTo>
                    <a:cubicBezTo>
                      <a:pt x="1135" y="98"/>
                      <a:pt x="926" y="0"/>
                      <a:pt x="712" y="0"/>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5"/>
              <p:cNvSpPr/>
              <p:nvPr/>
            </p:nvSpPr>
            <p:spPr>
              <a:xfrm>
                <a:off x="6124975" y="1862675"/>
                <a:ext cx="109650" cy="19125"/>
              </a:xfrm>
              <a:custGeom>
                <a:avLst/>
                <a:gdLst/>
                <a:ahLst/>
                <a:cxnLst/>
                <a:rect l="l" t="t" r="r" b="b"/>
                <a:pathLst>
                  <a:path w="4386" h="765" extrusionOk="0">
                    <a:moveTo>
                      <a:pt x="417" y="1"/>
                    </a:moveTo>
                    <a:cubicBezTo>
                      <a:pt x="187" y="1"/>
                      <a:pt x="1" y="174"/>
                      <a:pt x="1" y="383"/>
                    </a:cubicBezTo>
                    <a:cubicBezTo>
                      <a:pt x="1" y="591"/>
                      <a:pt x="187" y="764"/>
                      <a:pt x="417" y="764"/>
                    </a:cubicBezTo>
                    <a:lnTo>
                      <a:pt x="3969" y="764"/>
                    </a:lnTo>
                    <a:cubicBezTo>
                      <a:pt x="4199" y="764"/>
                      <a:pt x="4385" y="591"/>
                      <a:pt x="4385" y="383"/>
                    </a:cubicBezTo>
                    <a:cubicBezTo>
                      <a:pt x="4385" y="174"/>
                      <a:pt x="4199" y="1"/>
                      <a:pt x="3969"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5"/>
              <p:cNvSpPr/>
              <p:nvPr/>
            </p:nvSpPr>
            <p:spPr>
              <a:xfrm>
                <a:off x="6104100" y="1952125"/>
                <a:ext cx="135750" cy="19100"/>
              </a:xfrm>
              <a:custGeom>
                <a:avLst/>
                <a:gdLst/>
                <a:ahLst/>
                <a:cxnLst/>
                <a:rect l="l" t="t" r="r" b="b"/>
                <a:pathLst>
                  <a:path w="5430" h="764" extrusionOk="0">
                    <a:moveTo>
                      <a:pt x="418" y="1"/>
                    </a:moveTo>
                    <a:cubicBezTo>
                      <a:pt x="187" y="1"/>
                      <a:pt x="1" y="173"/>
                      <a:pt x="1" y="382"/>
                    </a:cubicBezTo>
                    <a:cubicBezTo>
                      <a:pt x="1" y="591"/>
                      <a:pt x="187" y="763"/>
                      <a:pt x="418" y="763"/>
                    </a:cubicBezTo>
                    <a:lnTo>
                      <a:pt x="5012" y="763"/>
                    </a:lnTo>
                    <a:cubicBezTo>
                      <a:pt x="5243" y="763"/>
                      <a:pt x="5429" y="591"/>
                      <a:pt x="5429" y="382"/>
                    </a:cubicBezTo>
                    <a:cubicBezTo>
                      <a:pt x="5429" y="173"/>
                      <a:pt x="5243" y="1"/>
                      <a:pt x="5012"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5"/>
              <p:cNvSpPr/>
              <p:nvPr/>
            </p:nvSpPr>
            <p:spPr>
              <a:xfrm>
                <a:off x="6118425" y="2042000"/>
                <a:ext cx="121425" cy="19000"/>
              </a:xfrm>
              <a:custGeom>
                <a:avLst/>
                <a:gdLst/>
                <a:ahLst/>
                <a:cxnLst/>
                <a:rect l="l" t="t" r="r" b="b"/>
                <a:pathLst>
                  <a:path w="4857" h="760" extrusionOk="0">
                    <a:moveTo>
                      <a:pt x="417" y="1"/>
                    </a:moveTo>
                    <a:cubicBezTo>
                      <a:pt x="192" y="1"/>
                      <a:pt x="1" y="169"/>
                      <a:pt x="1" y="382"/>
                    </a:cubicBezTo>
                    <a:cubicBezTo>
                      <a:pt x="1" y="591"/>
                      <a:pt x="192" y="759"/>
                      <a:pt x="417" y="759"/>
                    </a:cubicBezTo>
                    <a:lnTo>
                      <a:pt x="4439" y="759"/>
                    </a:lnTo>
                    <a:cubicBezTo>
                      <a:pt x="4670" y="759"/>
                      <a:pt x="4856" y="591"/>
                      <a:pt x="4856" y="382"/>
                    </a:cubicBezTo>
                    <a:cubicBezTo>
                      <a:pt x="4856" y="169"/>
                      <a:pt x="4670" y="1"/>
                      <a:pt x="4439" y="1"/>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5"/>
              <p:cNvSpPr/>
              <p:nvPr/>
            </p:nvSpPr>
            <p:spPr>
              <a:xfrm>
                <a:off x="6118425" y="2138100"/>
                <a:ext cx="121425" cy="19100"/>
              </a:xfrm>
              <a:custGeom>
                <a:avLst/>
                <a:gdLst/>
                <a:ahLst/>
                <a:cxnLst/>
                <a:rect l="l" t="t" r="r" b="b"/>
                <a:pathLst>
                  <a:path w="4857" h="764" extrusionOk="0">
                    <a:moveTo>
                      <a:pt x="417" y="0"/>
                    </a:moveTo>
                    <a:cubicBezTo>
                      <a:pt x="192" y="0"/>
                      <a:pt x="1" y="173"/>
                      <a:pt x="1" y="381"/>
                    </a:cubicBezTo>
                    <a:cubicBezTo>
                      <a:pt x="1" y="590"/>
                      <a:pt x="192" y="764"/>
                      <a:pt x="417" y="764"/>
                    </a:cubicBezTo>
                    <a:lnTo>
                      <a:pt x="4439" y="764"/>
                    </a:lnTo>
                    <a:cubicBezTo>
                      <a:pt x="4670" y="764"/>
                      <a:pt x="4856" y="590"/>
                      <a:pt x="4856" y="381"/>
                    </a:cubicBezTo>
                    <a:cubicBezTo>
                      <a:pt x="4856" y="173"/>
                      <a:pt x="4670" y="0"/>
                      <a:pt x="4439" y="0"/>
                    </a:cubicBez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5"/>
              <p:cNvSpPr/>
              <p:nvPr/>
            </p:nvSpPr>
            <p:spPr>
              <a:xfrm>
                <a:off x="5950975" y="1665725"/>
                <a:ext cx="226725" cy="553925"/>
              </a:xfrm>
              <a:custGeom>
                <a:avLst/>
                <a:gdLst/>
                <a:ahLst/>
                <a:cxnLst/>
                <a:rect l="l" t="t" r="r" b="b"/>
                <a:pathLst>
                  <a:path w="9069" h="22157" extrusionOk="0">
                    <a:moveTo>
                      <a:pt x="1" y="0"/>
                    </a:moveTo>
                    <a:lnTo>
                      <a:pt x="1" y="22157"/>
                    </a:lnTo>
                    <a:lnTo>
                      <a:pt x="9069" y="22157"/>
                    </a:lnTo>
                    <a:lnTo>
                      <a:pt x="9069" y="0"/>
                    </a:lnTo>
                    <a:close/>
                  </a:path>
                </a:pathLst>
              </a:custGeom>
              <a:solidFill>
                <a:srgbClr val="DAB4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5"/>
              <p:cNvSpPr/>
              <p:nvPr/>
            </p:nvSpPr>
            <p:spPr>
              <a:xfrm>
                <a:off x="5970300" y="1686250"/>
                <a:ext cx="188000" cy="512900"/>
              </a:xfrm>
              <a:custGeom>
                <a:avLst/>
                <a:gdLst/>
                <a:ahLst/>
                <a:cxnLst/>
                <a:rect l="l" t="t" r="r" b="b"/>
                <a:pathLst>
                  <a:path w="7520" h="20516" extrusionOk="0">
                    <a:moveTo>
                      <a:pt x="0" y="1"/>
                    </a:moveTo>
                    <a:lnTo>
                      <a:pt x="0" y="20515"/>
                    </a:lnTo>
                    <a:lnTo>
                      <a:pt x="7519" y="20515"/>
                    </a:lnTo>
                    <a:lnTo>
                      <a:pt x="7519" y="1"/>
                    </a:lnTo>
                    <a:close/>
                  </a:path>
                </a:pathLst>
              </a:custGeom>
              <a:solidFill>
                <a:srgbClr val="E6CB8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5"/>
              <p:cNvSpPr/>
              <p:nvPr/>
            </p:nvSpPr>
            <p:spPr>
              <a:xfrm>
                <a:off x="5850550" y="1624125"/>
                <a:ext cx="47550" cy="47500"/>
              </a:xfrm>
              <a:custGeom>
                <a:avLst/>
                <a:gdLst/>
                <a:ahLst/>
                <a:cxnLst/>
                <a:rect l="l" t="t" r="r" b="b"/>
                <a:pathLst>
                  <a:path w="1902" h="1900" extrusionOk="0">
                    <a:moveTo>
                      <a:pt x="1901" y="1"/>
                    </a:moveTo>
                    <a:lnTo>
                      <a:pt x="1" y="1385"/>
                    </a:lnTo>
                    <a:lnTo>
                      <a:pt x="1" y="1900"/>
                    </a:lnTo>
                    <a:lnTo>
                      <a:pt x="1901" y="1740"/>
                    </a:lnTo>
                    <a:lnTo>
                      <a:pt x="1901" y="1"/>
                    </a:lnTo>
                    <a:close/>
                  </a:path>
                </a:pathLst>
              </a:custGeom>
              <a:solidFill>
                <a:srgbClr val="AC94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5"/>
              <p:cNvSpPr/>
              <p:nvPr/>
            </p:nvSpPr>
            <p:spPr>
              <a:xfrm>
                <a:off x="6230500" y="1624125"/>
                <a:ext cx="47500" cy="47500"/>
              </a:xfrm>
              <a:custGeom>
                <a:avLst/>
                <a:gdLst/>
                <a:ahLst/>
                <a:cxnLst/>
                <a:rect l="l" t="t" r="r" b="b"/>
                <a:pathLst>
                  <a:path w="1900" h="1900" extrusionOk="0">
                    <a:moveTo>
                      <a:pt x="0" y="1"/>
                    </a:moveTo>
                    <a:lnTo>
                      <a:pt x="0" y="1740"/>
                    </a:lnTo>
                    <a:lnTo>
                      <a:pt x="1900" y="1900"/>
                    </a:lnTo>
                    <a:lnTo>
                      <a:pt x="1900" y="1385"/>
                    </a:lnTo>
                    <a:lnTo>
                      <a:pt x="0" y="1"/>
                    </a:lnTo>
                    <a:close/>
                  </a:path>
                </a:pathLst>
              </a:custGeom>
              <a:solidFill>
                <a:srgbClr val="AC94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5"/>
              <p:cNvSpPr/>
              <p:nvPr/>
            </p:nvSpPr>
            <p:spPr>
              <a:xfrm>
                <a:off x="5887850" y="1682250"/>
                <a:ext cx="11025" cy="533400"/>
              </a:xfrm>
              <a:custGeom>
                <a:avLst/>
                <a:gdLst/>
                <a:ahLst/>
                <a:cxnLst/>
                <a:rect l="l" t="t" r="r" b="b"/>
                <a:pathLst>
                  <a:path w="441" h="21336" extrusionOk="0">
                    <a:moveTo>
                      <a:pt x="223" y="1"/>
                    </a:moveTo>
                    <a:cubicBezTo>
                      <a:pt x="98" y="1"/>
                      <a:pt x="0" y="99"/>
                      <a:pt x="0" y="218"/>
                    </a:cubicBezTo>
                    <a:lnTo>
                      <a:pt x="0" y="21119"/>
                    </a:lnTo>
                    <a:cubicBezTo>
                      <a:pt x="0" y="21239"/>
                      <a:pt x="98" y="21336"/>
                      <a:pt x="223" y="21336"/>
                    </a:cubicBezTo>
                    <a:cubicBezTo>
                      <a:pt x="342" y="21336"/>
                      <a:pt x="440" y="21239"/>
                      <a:pt x="440" y="21119"/>
                    </a:cubicBezTo>
                    <a:lnTo>
                      <a:pt x="440" y="18998"/>
                    </a:lnTo>
                    <a:cubicBezTo>
                      <a:pt x="219" y="18988"/>
                      <a:pt x="36" y="18820"/>
                      <a:pt x="36" y="18615"/>
                    </a:cubicBezTo>
                    <a:cubicBezTo>
                      <a:pt x="36" y="18412"/>
                      <a:pt x="219" y="18243"/>
                      <a:pt x="440" y="18238"/>
                    </a:cubicBezTo>
                    <a:lnTo>
                      <a:pt x="440" y="15149"/>
                    </a:lnTo>
                    <a:cubicBezTo>
                      <a:pt x="219" y="15141"/>
                      <a:pt x="36" y="14977"/>
                      <a:pt x="36" y="14772"/>
                    </a:cubicBezTo>
                    <a:cubicBezTo>
                      <a:pt x="36" y="14563"/>
                      <a:pt x="219" y="14399"/>
                      <a:pt x="440" y="14391"/>
                    </a:cubicBezTo>
                    <a:lnTo>
                      <a:pt x="440" y="11558"/>
                    </a:lnTo>
                    <a:cubicBezTo>
                      <a:pt x="219" y="11550"/>
                      <a:pt x="36" y="11382"/>
                      <a:pt x="36" y="11177"/>
                    </a:cubicBezTo>
                    <a:cubicBezTo>
                      <a:pt x="36" y="10973"/>
                      <a:pt x="219" y="10804"/>
                      <a:pt x="440" y="10796"/>
                    </a:cubicBezTo>
                    <a:lnTo>
                      <a:pt x="440" y="7920"/>
                    </a:lnTo>
                    <a:cubicBezTo>
                      <a:pt x="325" y="7853"/>
                      <a:pt x="245" y="7733"/>
                      <a:pt x="245" y="7600"/>
                    </a:cubicBezTo>
                    <a:cubicBezTo>
                      <a:pt x="245" y="7467"/>
                      <a:pt x="325" y="7347"/>
                      <a:pt x="440" y="7280"/>
                    </a:cubicBezTo>
                    <a:lnTo>
                      <a:pt x="440" y="3885"/>
                    </a:lnTo>
                    <a:cubicBezTo>
                      <a:pt x="325" y="3819"/>
                      <a:pt x="245" y="3698"/>
                      <a:pt x="245" y="3565"/>
                    </a:cubicBezTo>
                    <a:cubicBezTo>
                      <a:pt x="245" y="3428"/>
                      <a:pt x="325" y="3313"/>
                      <a:pt x="440" y="3241"/>
                    </a:cubicBezTo>
                    <a:lnTo>
                      <a:pt x="440" y="218"/>
                    </a:lnTo>
                    <a:cubicBezTo>
                      <a:pt x="440" y="99"/>
                      <a:pt x="342" y="1"/>
                      <a:pt x="223" y="1"/>
                    </a:cubicBez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5"/>
              <p:cNvSpPr/>
              <p:nvPr/>
            </p:nvSpPr>
            <p:spPr>
              <a:xfrm>
                <a:off x="5893975" y="1763275"/>
                <a:ext cx="4900" cy="16100"/>
              </a:xfrm>
              <a:custGeom>
                <a:avLst/>
                <a:gdLst/>
                <a:ahLst/>
                <a:cxnLst/>
                <a:rect l="l" t="t" r="r" b="b"/>
                <a:pathLst>
                  <a:path w="196" h="644" extrusionOk="0">
                    <a:moveTo>
                      <a:pt x="195" y="0"/>
                    </a:moveTo>
                    <a:cubicBezTo>
                      <a:pt x="80" y="72"/>
                      <a:pt x="0" y="187"/>
                      <a:pt x="0" y="324"/>
                    </a:cubicBezTo>
                    <a:cubicBezTo>
                      <a:pt x="0" y="457"/>
                      <a:pt x="80" y="578"/>
                      <a:pt x="195" y="644"/>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5"/>
              <p:cNvSpPr/>
              <p:nvPr/>
            </p:nvSpPr>
            <p:spPr>
              <a:xfrm>
                <a:off x="5893975" y="1864250"/>
                <a:ext cx="4900" cy="16000"/>
              </a:xfrm>
              <a:custGeom>
                <a:avLst/>
                <a:gdLst/>
                <a:ahLst/>
                <a:cxnLst/>
                <a:rect l="l" t="t" r="r" b="b"/>
                <a:pathLst>
                  <a:path w="196" h="640" extrusionOk="0">
                    <a:moveTo>
                      <a:pt x="195" y="0"/>
                    </a:moveTo>
                    <a:cubicBezTo>
                      <a:pt x="80" y="67"/>
                      <a:pt x="0" y="187"/>
                      <a:pt x="0" y="320"/>
                    </a:cubicBezTo>
                    <a:cubicBezTo>
                      <a:pt x="0" y="453"/>
                      <a:pt x="80" y="573"/>
                      <a:pt x="195" y="640"/>
                    </a:cubicBezTo>
                    <a:lnTo>
                      <a:pt x="195" y="0"/>
                    </a:ln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5"/>
              <p:cNvSpPr/>
              <p:nvPr/>
            </p:nvSpPr>
            <p:spPr>
              <a:xfrm>
                <a:off x="5888750" y="1952125"/>
                <a:ext cx="10125" cy="19100"/>
              </a:xfrm>
              <a:custGeom>
                <a:avLst/>
                <a:gdLst/>
                <a:ahLst/>
                <a:cxnLst/>
                <a:rect l="l" t="t" r="r" b="b"/>
                <a:pathLst>
                  <a:path w="405" h="764" extrusionOk="0">
                    <a:moveTo>
                      <a:pt x="404" y="1"/>
                    </a:moveTo>
                    <a:cubicBezTo>
                      <a:pt x="183" y="9"/>
                      <a:pt x="0" y="178"/>
                      <a:pt x="0" y="382"/>
                    </a:cubicBezTo>
                    <a:cubicBezTo>
                      <a:pt x="0" y="587"/>
                      <a:pt x="183" y="755"/>
                      <a:pt x="404" y="763"/>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5"/>
              <p:cNvSpPr/>
              <p:nvPr/>
            </p:nvSpPr>
            <p:spPr>
              <a:xfrm>
                <a:off x="5888750" y="2042000"/>
                <a:ext cx="10125" cy="19000"/>
              </a:xfrm>
              <a:custGeom>
                <a:avLst/>
                <a:gdLst/>
                <a:ahLst/>
                <a:cxnLst/>
                <a:rect l="l" t="t" r="r" b="b"/>
                <a:pathLst>
                  <a:path w="405" h="760" extrusionOk="0">
                    <a:moveTo>
                      <a:pt x="404" y="1"/>
                    </a:moveTo>
                    <a:cubicBezTo>
                      <a:pt x="183" y="9"/>
                      <a:pt x="0" y="173"/>
                      <a:pt x="0" y="382"/>
                    </a:cubicBezTo>
                    <a:cubicBezTo>
                      <a:pt x="0" y="587"/>
                      <a:pt x="183" y="751"/>
                      <a:pt x="404" y="759"/>
                    </a:cubicBezTo>
                    <a:lnTo>
                      <a:pt x="404" y="1"/>
                    </a:ln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5"/>
              <p:cNvSpPr/>
              <p:nvPr/>
            </p:nvSpPr>
            <p:spPr>
              <a:xfrm>
                <a:off x="5888750" y="2138200"/>
                <a:ext cx="10125" cy="19000"/>
              </a:xfrm>
              <a:custGeom>
                <a:avLst/>
                <a:gdLst/>
                <a:ahLst/>
                <a:cxnLst/>
                <a:rect l="l" t="t" r="r" b="b"/>
                <a:pathLst>
                  <a:path w="405" h="760" extrusionOk="0">
                    <a:moveTo>
                      <a:pt x="404" y="0"/>
                    </a:moveTo>
                    <a:cubicBezTo>
                      <a:pt x="183" y="5"/>
                      <a:pt x="0" y="174"/>
                      <a:pt x="0" y="377"/>
                    </a:cubicBezTo>
                    <a:cubicBezTo>
                      <a:pt x="0" y="582"/>
                      <a:pt x="183" y="750"/>
                      <a:pt x="404" y="760"/>
                    </a:cubicBezTo>
                    <a:lnTo>
                      <a:pt x="404" y="0"/>
                    </a:ln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5"/>
              <p:cNvSpPr/>
              <p:nvPr/>
            </p:nvSpPr>
            <p:spPr>
              <a:xfrm>
                <a:off x="6229725" y="1682250"/>
                <a:ext cx="11000" cy="533400"/>
              </a:xfrm>
              <a:custGeom>
                <a:avLst/>
                <a:gdLst/>
                <a:ahLst/>
                <a:cxnLst/>
                <a:rect l="l" t="t" r="r" b="b"/>
                <a:pathLst>
                  <a:path w="440" h="21336" extrusionOk="0">
                    <a:moveTo>
                      <a:pt x="222" y="1"/>
                    </a:moveTo>
                    <a:cubicBezTo>
                      <a:pt x="103" y="1"/>
                      <a:pt x="0" y="99"/>
                      <a:pt x="0" y="218"/>
                    </a:cubicBezTo>
                    <a:lnTo>
                      <a:pt x="0" y="3241"/>
                    </a:lnTo>
                    <a:cubicBezTo>
                      <a:pt x="120" y="3313"/>
                      <a:pt x="195" y="3428"/>
                      <a:pt x="195" y="3565"/>
                    </a:cubicBezTo>
                    <a:cubicBezTo>
                      <a:pt x="195" y="3698"/>
                      <a:pt x="120" y="3819"/>
                      <a:pt x="0" y="3885"/>
                    </a:cubicBezTo>
                    <a:lnTo>
                      <a:pt x="0" y="7280"/>
                    </a:lnTo>
                    <a:cubicBezTo>
                      <a:pt x="120" y="7347"/>
                      <a:pt x="195" y="7467"/>
                      <a:pt x="195" y="7600"/>
                    </a:cubicBezTo>
                    <a:cubicBezTo>
                      <a:pt x="195" y="7733"/>
                      <a:pt x="120" y="7853"/>
                      <a:pt x="0" y="7920"/>
                    </a:cubicBezTo>
                    <a:lnTo>
                      <a:pt x="0" y="10796"/>
                    </a:lnTo>
                    <a:cubicBezTo>
                      <a:pt x="226" y="10804"/>
                      <a:pt x="404" y="10973"/>
                      <a:pt x="404" y="11177"/>
                    </a:cubicBezTo>
                    <a:cubicBezTo>
                      <a:pt x="404" y="11382"/>
                      <a:pt x="226" y="11550"/>
                      <a:pt x="0" y="11558"/>
                    </a:cubicBezTo>
                    <a:lnTo>
                      <a:pt x="0" y="14391"/>
                    </a:lnTo>
                    <a:cubicBezTo>
                      <a:pt x="226" y="14395"/>
                      <a:pt x="404" y="14563"/>
                      <a:pt x="404" y="14772"/>
                    </a:cubicBezTo>
                    <a:cubicBezTo>
                      <a:pt x="404" y="14977"/>
                      <a:pt x="226" y="15145"/>
                      <a:pt x="0" y="15149"/>
                    </a:cubicBezTo>
                    <a:lnTo>
                      <a:pt x="0" y="18238"/>
                    </a:lnTo>
                    <a:cubicBezTo>
                      <a:pt x="226" y="18243"/>
                      <a:pt x="404" y="18412"/>
                      <a:pt x="404" y="18615"/>
                    </a:cubicBezTo>
                    <a:cubicBezTo>
                      <a:pt x="404" y="18820"/>
                      <a:pt x="226" y="18988"/>
                      <a:pt x="0" y="18998"/>
                    </a:cubicBezTo>
                    <a:lnTo>
                      <a:pt x="0" y="21119"/>
                    </a:lnTo>
                    <a:cubicBezTo>
                      <a:pt x="0" y="21239"/>
                      <a:pt x="103" y="21336"/>
                      <a:pt x="222" y="21336"/>
                    </a:cubicBezTo>
                    <a:cubicBezTo>
                      <a:pt x="342" y="21336"/>
                      <a:pt x="439" y="21239"/>
                      <a:pt x="439" y="21119"/>
                    </a:cubicBezTo>
                    <a:lnTo>
                      <a:pt x="439" y="218"/>
                    </a:lnTo>
                    <a:cubicBezTo>
                      <a:pt x="439" y="99"/>
                      <a:pt x="342" y="1"/>
                      <a:pt x="222" y="1"/>
                    </a:cubicBez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5"/>
              <p:cNvSpPr/>
              <p:nvPr/>
            </p:nvSpPr>
            <p:spPr>
              <a:xfrm>
                <a:off x="6229725" y="1763275"/>
                <a:ext cx="4900" cy="16100"/>
              </a:xfrm>
              <a:custGeom>
                <a:avLst/>
                <a:gdLst/>
                <a:ahLst/>
                <a:cxnLst/>
                <a:rect l="l" t="t" r="r" b="b"/>
                <a:pathLst>
                  <a:path w="196" h="644" extrusionOk="0">
                    <a:moveTo>
                      <a:pt x="0" y="0"/>
                    </a:moveTo>
                    <a:lnTo>
                      <a:pt x="0" y="644"/>
                    </a:lnTo>
                    <a:cubicBezTo>
                      <a:pt x="120" y="578"/>
                      <a:pt x="195" y="457"/>
                      <a:pt x="195" y="324"/>
                    </a:cubicBezTo>
                    <a:cubicBezTo>
                      <a:pt x="195" y="187"/>
                      <a:pt x="120" y="72"/>
                      <a:pt x="0" y="0"/>
                    </a:cubicBez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5"/>
              <p:cNvSpPr/>
              <p:nvPr/>
            </p:nvSpPr>
            <p:spPr>
              <a:xfrm>
                <a:off x="6229725" y="1864250"/>
                <a:ext cx="4900" cy="16000"/>
              </a:xfrm>
              <a:custGeom>
                <a:avLst/>
                <a:gdLst/>
                <a:ahLst/>
                <a:cxnLst/>
                <a:rect l="l" t="t" r="r" b="b"/>
                <a:pathLst>
                  <a:path w="196" h="640" extrusionOk="0">
                    <a:moveTo>
                      <a:pt x="0" y="0"/>
                    </a:moveTo>
                    <a:lnTo>
                      <a:pt x="0" y="640"/>
                    </a:lnTo>
                    <a:cubicBezTo>
                      <a:pt x="120" y="573"/>
                      <a:pt x="195" y="453"/>
                      <a:pt x="195" y="320"/>
                    </a:cubicBezTo>
                    <a:cubicBezTo>
                      <a:pt x="195" y="187"/>
                      <a:pt x="120" y="67"/>
                      <a:pt x="0" y="0"/>
                    </a:cubicBez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5"/>
              <p:cNvSpPr/>
              <p:nvPr/>
            </p:nvSpPr>
            <p:spPr>
              <a:xfrm>
                <a:off x="6229725" y="1952125"/>
                <a:ext cx="10125" cy="19100"/>
              </a:xfrm>
              <a:custGeom>
                <a:avLst/>
                <a:gdLst/>
                <a:ahLst/>
                <a:cxnLst/>
                <a:rect l="l" t="t" r="r" b="b"/>
                <a:pathLst>
                  <a:path w="405" h="764" extrusionOk="0">
                    <a:moveTo>
                      <a:pt x="0" y="1"/>
                    </a:moveTo>
                    <a:lnTo>
                      <a:pt x="0" y="763"/>
                    </a:lnTo>
                    <a:cubicBezTo>
                      <a:pt x="226" y="755"/>
                      <a:pt x="404" y="587"/>
                      <a:pt x="404" y="382"/>
                    </a:cubicBezTo>
                    <a:cubicBezTo>
                      <a:pt x="404" y="178"/>
                      <a:pt x="226" y="9"/>
                      <a:pt x="0" y="1"/>
                    </a:cubicBez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5"/>
              <p:cNvSpPr/>
              <p:nvPr/>
            </p:nvSpPr>
            <p:spPr>
              <a:xfrm>
                <a:off x="6229725" y="2042000"/>
                <a:ext cx="10125" cy="19000"/>
              </a:xfrm>
              <a:custGeom>
                <a:avLst/>
                <a:gdLst/>
                <a:ahLst/>
                <a:cxnLst/>
                <a:rect l="l" t="t" r="r" b="b"/>
                <a:pathLst>
                  <a:path w="405" h="760" extrusionOk="0">
                    <a:moveTo>
                      <a:pt x="0" y="1"/>
                    </a:moveTo>
                    <a:lnTo>
                      <a:pt x="0" y="759"/>
                    </a:lnTo>
                    <a:cubicBezTo>
                      <a:pt x="226" y="755"/>
                      <a:pt x="404" y="587"/>
                      <a:pt x="404" y="382"/>
                    </a:cubicBezTo>
                    <a:cubicBezTo>
                      <a:pt x="404" y="173"/>
                      <a:pt x="226" y="5"/>
                      <a:pt x="0" y="1"/>
                    </a:cubicBez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5"/>
              <p:cNvSpPr/>
              <p:nvPr/>
            </p:nvSpPr>
            <p:spPr>
              <a:xfrm>
                <a:off x="6229725" y="2138200"/>
                <a:ext cx="10125" cy="19000"/>
              </a:xfrm>
              <a:custGeom>
                <a:avLst/>
                <a:gdLst/>
                <a:ahLst/>
                <a:cxnLst/>
                <a:rect l="l" t="t" r="r" b="b"/>
                <a:pathLst>
                  <a:path w="405" h="760" extrusionOk="0">
                    <a:moveTo>
                      <a:pt x="0" y="0"/>
                    </a:moveTo>
                    <a:lnTo>
                      <a:pt x="0" y="760"/>
                    </a:lnTo>
                    <a:cubicBezTo>
                      <a:pt x="226" y="750"/>
                      <a:pt x="404" y="582"/>
                      <a:pt x="404" y="377"/>
                    </a:cubicBezTo>
                    <a:cubicBezTo>
                      <a:pt x="404" y="174"/>
                      <a:pt x="226" y="5"/>
                      <a:pt x="0" y="0"/>
                    </a:cubicBezTo>
                    <a:close/>
                  </a:path>
                </a:pathLst>
              </a:custGeom>
              <a:solidFill>
                <a:srgbClr val="BFA1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5"/>
              <p:cNvSpPr/>
              <p:nvPr/>
            </p:nvSpPr>
            <p:spPr>
              <a:xfrm>
                <a:off x="5875850" y="1481950"/>
                <a:ext cx="71400" cy="55925"/>
              </a:xfrm>
              <a:custGeom>
                <a:avLst/>
                <a:gdLst/>
                <a:ahLst/>
                <a:cxnLst/>
                <a:rect l="l" t="t" r="r" b="b"/>
                <a:pathLst>
                  <a:path w="2856" h="2237" extrusionOk="0">
                    <a:moveTo>
                      <a:pt x="2172" y="0"/>
                    </a:moveTo>
                    <a:cubicBezTo>
                      <a:pt x="1812" y="0"/>
                      <a:pt x="1353" y="346"/>
                      <a:pt x="1058" y="530"/>
                    </a:cubicBezTo>
                    <a:cubicBezTo>
                      <a:pt x="503" y="872"/>
                      <a:pt x="1" y="1373"/>
                      <a:pt x="494" y="1964"/>
                    </a:cubicBezTo>
                    <a:cubicBezTo>
                      <a:pt x="656" y="2158"/>
                      <a:pt x="831" y="2236"/>
                      <a:pt x="1008" y="2236"/>
                    </a:cubicBezTo>
                    <a:cubicBezTo>
                      <a:pt x="1484" y="2236"/>
                      <a:pt x="1975" y="1671"/>
                      <a:pt x="2270" y="1289"/>
                    </a:cubicBezTo>
                    <a:cubicBezTo>
                      <a:pt x="2563" y="916"/>
                      <a:pt x="2856" y="566"/>
                      <a:pt x="2504" y="153"/>
                    </a:cubicBezTo>
                    <a:cubicBezTo>
                      <a:pt x="2414" y="44"/>
                      <a:pt x="2299" y="0"/>
                      <a:pt x="2172" y="0"/>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5"/>
              <p:cNvSpPr/>
              <p:nvPr/>
            </p:nvSpPr>
            <p:spPr>
              <a:xfrm>
                <a:off x="5887975" y="1494525"/>
                <a:ext cx="39175" cy="30800"/>
              </a:xfrm>
              <a:custGeom>
                <a:avLst/>
                <a:gdLst/>
                <a:ahLst/>
                <a:cxnLst/>
                <a:rect l="l" t="t" r="r" b="b"/>
                <a:pathLst>
                  <a:path w="1567" h="1232" extrusionOk="0">
                    <a:moveTo>
                      <a:pt x="1193" y="0"/>
                    </a:moveTo>
                    <a:cubicBezTo>
                      <a:pt x="995" y="0"/>
                      <a:pt x="742" y="192"/>
                      <a:pt x="581" y="293"/>
                    </a:cubicBezTo>
                    <a:cubicBezTo>
                      <a:pt x="275" y="479"/>
                      <a:pt x="1" y="755"/>
                      <a:pt x="271" y="1079"/>
                    </a:cubicBezTo>
                    <a:cubicBezTo>
                      <a:pt x="360" y="1188"/>
                      <a:pt x="457" y="1232"/>
                      <a:pt x="555" y="1232"/>
                    </a:cubicBezTo>
                    <a:cubicBezTo>
                      <a:pt x="816" y="1232"/>
                      <a:pt x="1086" y="921"/>
                      <a:pt x="1247" y="711"/>
                    </a:cubicBezTo>
                    <a:cubicBezTo>
                      <a:pt x="1407" y="506"/>
                      <a:pt x="1566" y="311"/>
                      <a:pt x="1376" y="84"/>
                    </a:cubicBezTo>
                    <a:cubicBezTo>
                      <a:pt x="1326" y="24"/>
                      <a:pt x="1263" y="0"/>
                      <a:pt x="1193" y="0"/>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5"/>
              <p:cNvSpPr/>
              <p:nvPr/>
            </p:nvSpPr>
            <p:spPr>
              <a:xfrm>
                <a:off x="6181450" y="1481950"/>
                <a:ext cx="71250" cy="55925"/>
              </a:xfrm>
              <a:custGeom>
                <a:avLst/>
                <a:gdLst/>
                <a:ahLst/>
                <a:cxnLst/>
                <a:rect l="l" t="t" r="r" b="b"/>
                <a:pathLst>
                  <a:path w="2850" h="2237" extrusionOk="0">
                    <a:moveTo>
                      <a:pt x="679" y="0"/>
                    </a:moveTo>
                    <a:cubicBezTo>
                      <a:pt x="552" y="0"/>
                      <a:pt x="437" y="44"/>
                      <a:pt x="346" y="153"/>
                    </a:cubicBezTo>
                    <a:cubicBezTo>
                      <a:pt x="0" y="566"/>
                      <a:pt x="293" y="916"/>
                      <a:pt x="582" y="1289"/>
                    </a:cubicBezTo>
                    <a:cubicBezTo>
                      <a:pt x="876" y="1671"/>
                      <a:pt x="1366" y="2236"/>
                      <a:pt x="1843" y="2236"/>
                    </a:cubicBezTo>
                    <a:cubicBezTo>
                      <a:pt x="2020" y="2236"/>
                      <a:pt x="2195" y="2158"/>
                      <a:pt x="2357" y="1964"/>
                    </a:cubicBezTo>
                    <a:cubicBezTo>
                      <a:pt x="2850" y="1373"/>
                      <a:pt x="2349" y="872"/>
                      <a:pt x="1794" y="530"/>
                    </a:cubicBezTo>
                    <a:cubicBezTo>
                      <a:pt x="1499" y="346"/>
                      <a:pt x="1039" y="0"/>
                      <a:pt x="679" y="0"/>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5"/>
              <p:cNvSpPr/>
              <p:nvPr/>
            </p:nvSpPr>
            <p:spPr>
              <a:xfrm>
                <a:off x="6201425" y="1494525"/>
                <a:ext cx="39175" cy="30800"/>
              </a:xfrm>
              <a:custGeom>
                <a:avLst/>
                <a:gdLst/>
                <a:ahLst/>
                <a:cxnLst/>
                <a:rect l="l" t="t" r="r" b="b"/>
                <a:pathLst>
                  <a:path w="1567" h="1232" extrusionOk="0">
                    <a:moveTo>
                      <a:pt x="374" y="0"/>
                    </a:moveTo>
                    <a:cubicBezTo>
                      <a:pt x="305" y="0"/>
                      <a:pt x="242" y="24"/>
                      <a:pt x="192" y="84"/>
                    </a:cubicBezTo>
                    <a:cubicBezTo>
                      <a:pt x="0" y="311"/>
                      <a:pt x="160" y="506"/>
                      <a:pt x="320" y="711"/>
                    </a:cubicBezTo>
                    <a:cubicBezTo>
                      <a:pt x="482" y="921"/>
                      <a:pt x="751" y="1232"/>
                      <a:pt x="1013" y="1232"/>
                    </a:cubicBezTo>
                    <a:cubicBezTo>
                      <a:pt x="1110" y="1232"/>
                      <a:pt x="1207" y="1188"/>
                      <a:pt x="1296" y="1079"/>
                    </a:cubicBezTo>
                    <a:cubicBezTo>
                      <a:pt x="1567" y="755"/>
                      <a:pt x="1292" y="479"/>
                      <a:pt x="985" y="293"/>
                    </a:cubicBezTo>
                    <a:cubicBezTo>
                      <a:pt x="825" y="192"/>
                      <a:pt x="572" y="0"/>
                      <a:pt x="374" y="0"/>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5"/>
              <p:cNvSpPr/>
              <p:nvPr/>
            </p:nvSpPr>
            <p:spPr>
              <a:xfrm>
                <a:off x="6773650" y="2232075"/>
                <a:ext cx="31875" cy="53175"/>
              </a:xfrm>
              <a:custGeom>
                <a:avLst/>
                <a:gdLst/>
                <a:ahLst/>
                <a:cxnLst/>
                <a:rect l="l" t="t" r="r" b="b"/>
                <a:pathLst>
                  <a:path w="1275" h="2127" extrusionOk="0">
                    <a:moveTo>
                      <a:pt x="639" y="0"/>
                    </a:moveTo>
                    <a:cubicBezTo>
                      <a:pt x="289" y="0"/>
                      <a:pt x="0" y="285"/>
                      <a:pt x="0" y="639"/>
                    </a:cubicBezTo>
                    <a:lnTo>
                      <a:pt x="0" y="1487"/>
                    </a:lnTo>
                    <a:cubicBezTo>
                      <a:pt x="0" y="1842"/>
                      <a:pt x="289" y="2126"/>
                      <a:pt x="639" y="2126"/>
                    </a:cubicBezTo>
                    <a:cubicBezTo>
                      <a:pt x="990" y="2126"/>
                      <a:pt x="1274" y="1842"/>
                      <a:pt x="1274" y="1487"/>
                    </a:cubicBezTo>
                    <a:lnTo>
                      <a:pt x="1274" y="639"/>
                    </a:lnTo>
                    <a:cubicBezTo>
                      <a:pt x="1274" y="285"/>
                      <a:pt x="990" y="0"/>
                      <a:pt x="639" y="0"/>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5"/>
              <p:cNvSpPr/>
              <p:nvPr/>
            </p:nvSpPr>
            <p:spPr>
              <a:xfrm>
                <a:off x="6583800" y="2232075"/>
                <a:ext cx="31875" cy="53175"/>
              </a:xfrm>
              <a:custGeom>
                <a:avLst/>
                <a:gdLst/>
                <a:ahLst/>
                <a:cxnLst/>
                <a:rect l="l" t="t" r="r" b="b"/>
                <a:pathLst>
                  <a:path w="1275" h="2127" extrusionOk="0">
                    <a:moveTo>
                      <a:pt x="635" y="0"/>
                    </a:moveTo>
                    <a:cubicBezTo>
                      <a:pt x="284" y="0"/>
                      <a:pt x="0" y="285"/>
                      <a:pt x="0" y="639"/>
                    </a:cubicBezTo>
                    <a:lnTo>
                      <a:pt x="0" y="1487"/>
                    </a:lnTo>
                    <a:cubicBezTo>
                      <a:pt x="0" y="1842"/>
                      <a:pt x="284" y="2126"/>
                      <a:pt x="635" y="2126"/>
                    </a:cubicBezTo>
                    <a:cubicBezTo>
                      <a:pt x="986" y="2126"/>
                      <a:pt x="1274" y="1842"/>
                      <a:pt x="1274" y="1487"/>
                    </a:cubicBezTo>
                    <a:lnTo>
                      <a:pt x="1274" y="639"/>
                    </a:lnTo>
                    <a:cubicBezTo>
                      <a:pt x="1274" y="285"/>
                      <a:pt x="986" y="0"/>
                      <a:pt x="635" y="0"/>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5"/>
              <p:cNvSpPr/>
              <p:nvPr/>
            </p:nvSpPr>
            <p:spPr>
              <a:xfrm>
                <a:off x="6838125" y="2012375"/>
                <a:ext cx="41500" cy="137625"/>
              </a:xfrm>
              <a:custGeom>
                <a:avLst/>
                <a:gdLst/>
                <a:ahLst/>
                <a:cxnLst/>
                <a:rect l="l" t="t" r="r" b="b"/>
                <a:pathLst>
                  <a:path w="1660" h="5505" extrusionOk="0">
                    <a:moveTo>
                      <a:pt x="830" y="0"/>
                    </a:moveTo>
                    <a:cubicBezTo>
                      <a:pt x="373" y="0"/>
                      <a:pt x="0" y="369"/>
                      <a:pt x="0" y="830"/>
                    </a:cubicBezTo>
                    <a:lnTo>
                      <a:pt x="0" y="4674"/>
                    </a:lnTo>
                    <a:cubicBezTo>
                      <a:pt x="0" y="5136"/>
                      <a:pt x="373" y="5504"/>
                      <a:pt x="830" y="5504"/>
                    </a:cubicBezTo>
                    <a:cubicBezTo>
                      <a:pt x="1291" y="5504"/>
                      <a:pt x="1660" y="5136"/>
                      <a:pt x="1660" y="4674"/>
                    </a:cubicBezTo>
                    <a:lnTo>
                      <a:pt x="1660" y="830"/>
                    </a:lnTo>
                    <a:cubicBezTo>
                      <a:pt x="1660" y="369"/>
                      <a:pt x="1291" y="0"/>
                      <a:pt x="830"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5"/>
              <p:cNvSpPr/>
              <p:nvPr/>
            </p:nvSpPr>
            <p:spPr>
              <a:xfrm>
                <a:off x="6840100" y="1665725"/>
                <a:ext cx="41525" cy="137725"/>
              </a:xfrm>
              <a:custGeom>
                <a:avLst/>
                <a:gdLst/>
                <a:ahLst/>
                <a:cxnLst/>
                <a:rect l="l" t="t" r="r" b="b"/>
                <a:pathLst>
                  <a:path w="1661" h="5509" extrusionOk="0">
                    <a:moveTo>
                      <a:pt x="831" y="0"/>
                    </a:moveTo>
                    <a:cubicBezTo>
                      <a:pt x="370" y="0"/>
                      <a:pt x="1" y="369"/>
                      <a:pt x="1" y="831"/>
                    </a:cubicBezTo>
                    <a:lnTo>
                      <a:pt x="1" y="4674"/>
                    </a:lnTo>
                    <a:cubicBezTo>
                      <a:pt x="1" y="5136"/>
                      <a:pt x="370" y="5509"/>
                      <a:pt x="831" y="5509"/>
                    </a:cubicBezTo>
                    <a:cubicBezTo>
                      <a:pt x="1288" y="5509"/>
                      <a:pt x="1661" y="5136"/>
                      <a:pt x="1661" y="4674"/>
                    </a:cubicBezTo>
                    <a:lnTo>
                      <a:pt x="1661" y="831"/>
                    </a:lnTo>
                    <a:cubicBezTo>
                      <a:pt x="1661" y="369"/>
                      <a:pt x="1288" y="0"/>
                      <a:pt x="831"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5"/>
              <p:cNvSpPr/>
              <p:nvPr/>
            </p:nvSpPr>
            <p:spPr>
              <a:xfrm>
                <a:off x="6509650" y="2012375"/>
                <a:ext cx="41550" cy="137625"/>
              </a:xfrm>
              <a:custGeom>
                <a:avLst/>
                <a:gdLst/>
                <a:ahLst/>
                <a:cxnLst/>
                <a:rect l="l" t="t" r="r" b="b"/>
                <a:pathLst>
                  <a:path w="1662" h="5505" extrusionOk="0">
                    <a:moveTo>
                      <a:pt x="832" y="0"/>
                    </a:moveTo>
                    <a:cubicBezTo>
                      <a:pt x="374" y="0"/>
                      <a:pt x="1" y="369"/>
                      <a:pt x="1" y="830"/>
                    </a:cubicBezTo>
                    <a:lnTo>
                      <a:pt x="1" y="4674"/>
                    </a:lnTo>
                    <a:cubicBezTo>
                      <a:pt x="1" y="5136"/>
                      <a:pt x="374" y="5504"/>
                      <a:pt x="832" y="5504"/>
                    </a:cubicBezTo>
                    <a:cubicBezTo>
                      <a:pt x="1289" y="5504"/>
                      <a:pt x="1661" y="5136"/>
                      <a:pt x="1661" y="4674"/>
                    </a:cubicBezTo>
                    <a:lnTo>
                      <a:pt x="1661" y="830"/>
                    </a:lnTo>
                    <a:cubicBezTo>
                      <a:pt x="1661" y="369"/>
                      <a:pt x="1289" y="0"/>
                      <a:pt x="832"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5"/>
              <p:cNvSpPr/>
              <p:nvPr/>
            </p:nvSpPr>
            <p:spPr>
              <a:xfrm>
                <a:off x="6507650" y="1665725"/>
                <a:ext cx="41550" cy="137725"/>
              </a:xfrm>
              <a:custGeom>
                <a:avLst/>
                <a:gdLst/>
                <a:ahLst/>
                <a:cxnLst/>
                <a:rect l="l" t="t" r="r" b="b"/>
                <a:pathLst>
                  <a:path w="1662" h="5509" extrusionOk="0">
                    <a:moveTo>
                      <a:pt x="832" y="0"/>
                    </a:moveTo>
                    <a:cubicBezTo>
                      <a:pt x="374" y="0"/>
                      <a:pt x="1" y="369"/>
                      <a:pt x="1" y="831"/>
                    </a:cubicBezTo>
                    <a:lnTo>
                      <a:pt x="1" y="4674"/>
                    </a:lnTo>
                    <a:cubicBezTo>
                      <a:pt x="1" y="5136"/>
                      <a:pt x="374" y="5509"/>
                      <a:pt x="832" y="5509"/>
                    </a:cubicBezTo>
                    <a:cubicBezTo>
                      <a:pt x="1293" y="5509"/>
                      <a:pt x="1662" y="5136"/>
                      <a:pt x="1662" y="4674"/>
                    </a:cubicBezTo>
                    <a:lnTo>
                      <a:pt x="1662" y="831"/>
                    </a:lnTo>
                    <a:cubicBezTo>
                      <a:pt x="1662" y="369"/>
                      <a:pt x="1293" y="0"/>
                      <a:pt x="832"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5"/>
              <p:cNvSpPr/>
              <p:nvPr/>
            </p:nvSpPr>
            <p:spPr>
              <a:xfrm>
                <a:off x="6520550" y="1511400"/>
                <a:ext cx="348525" cy="764425"/>
              </a:xfrm>
              <a:custGeom>
                <a:avLst/>
                <a:gdLst/>
                <a:ahLst/>
                <a:cxnLst/>
                <a:rect l="l" t="t" r="r" b="b"/>
                <a:pathLst>
                  <a:path w="13941" h="30577" extrusionOk="0">
                    <a:moveTo>
                      <a:pt x="4749" y="0"/>
                    </a:moveTo>
                    <a:cubicBezTo>
                      <a:pt x="3698" y="0"/>
                      <a:pt x="0" y="1176"/>
                      <a:pt x="0" y="4368"/>
                    </a:cubicBezTo>
                    <a:lnTo>
                      <a:pt x="191" y="26967"/>
                    </a:lnTo>
                    <a:cubicBezTo>
                      <a:pt x="191" y="28020"/>
                      <a:pt x="2938" y="30576"/>
                      <a:pt x="3991" y="30576"/>
                    </a:cubicBezTo>
                    <a:lnTo>
                      <a:pt x="9942" y="30576"/>
                    </a:lnTo>
                    <a:cubicBezTo>
                      <a:pt x="10989" y="30576"/>
                      <a:pt x="13737" y="28020"/>
                      <a:pt x="13737" y="26967"/>
                    </a:cubicBezTo>
                    <a:lnTo>
                      <a:pt x="13928" y="4368"/>
                    </a:lnTo>
                    <a:cubicBezTo>
                      <a:pt x="13941" y="1273"/>
                      <a:pt x="10231" y="0"/>
                      <a:pt x="9178" y="0"/>
                    </a:cubicBezTo>
                    <a:close/>
                  </a:path>
                </a:pathLst>
              </a:custGeom>
              <a:solidFill>
                <a:srgbClr val="7F7D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5"/>
              <p:cNvSpPr/>
              <p:nvPr/>
            </p:nvSpPr>
            <p:spPr>
              <a:xfrm>
                <a:off x="6569250" y="1528150"/>
                <a:ext cx="251025" cy="232475"/>
              </a:xfrm>
              <a:custGeom>
                <a:avLst/>
                <a:gdLst/>
                <a:ahLst/>
                <a:cxnLst/>
                <a:rect l="l" t="t" r="r" b="b"/>
                <a:pathLst>
                  <a:path w="10041" h="9299" extrusionOk="0">
                    <a:moveTo>
                      <a:pt x="3422" y="0"/>
                    </a:moveTo>
                    <a:cubicBezTo>
                      <a:pt x="2664" y="0"/>
                      <a:pt x="1" y="853"/>
                      <a:pt x="1" y="3147"/>
                    </a:cubicBezTo>
                    <a:lnTo>
                      <a:pt x="54" y="9299"/>
                    </a:lnTo>
                    <a:cubicBezTo>
                      <a:pt x="386" y="8752"/>
                      <a:pt x="990" y="8385"/>
                      <a:pt x="1678" y="8385"/>
                    </a:cubicBezTo>
                    <a:lnTo>
                      <a:pt x="2650" y="8385"/>
                    </a:lnTo>
                    <a:lnTo>
                      <a:pt x="2650" y="4284"/>
                    </a:lnTo>
                    <a:cubicBezTo>
                      <a:pt x="2650" y="3236"/>
                      <a:pt x="3498" y="2383"/>
                      <a:pt x="4550" y="2383"/>
                    </a:cubicBezTo>
                    <a:lnTo>
                      <a:pt x="5300" y="2383"/>
                    </a:lnTo>
                    <a:cubicBezTo>
                      <a:pt x="6352" y="2383"/>
                      <a:pt x="7199" y="3236"/>
                      <a:pt x="7199" y="4284"/>
                    </a:cubicBezTo>
                    <a:lnTo>
                      <a:pt x="7199" y="8385"/>
                    </a:lnTo>
                    <a:lnTo>
                      <a:pt x="8354" y="8385"/>
                    </a:lnTo>
                    <a:cubicBezTo>
                      <a:pt x="9041" y="8385"/>
                      <a:pt x="9645" y="8752"/>
                      <a:pt x="9979" y="9299"/>
                    </a:cubicBezTo>
                    <a:lnTo>
                      <a:pt x="10032" y="3147"/>
                    </a:lnTo>
                    <a:cubicBezTo>
                      <a:pt x="10040" y="919"/>
                      <a:pt x="7369" y="0"/>
                      <a:pt x="6614" y="0"/>
                    </a:cubicBezTo>
                    <a:close/>
                  </a:path>
                </a:pathLst>
              </a:custGeom>
              <a:solidFill>
                <a:srgbClr val="908D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5"/>
              <p:cNvSpPr/>
              <p:nvPr/>
            </p:nvSpPr>
            <p:spPr>
              <a:xfrm>
                <a:off x="6635475" y="1587725"/>
                <a:ext cx="113775" cy="386600"/>
              </a:xfrm>
              <a:custGeom>
                <a:avLst/>
                <a:gdLst/>
                <a:ahLst/>
                <a:cxnLst/>
                <a:rect l="l" t="t" r="r" b="b"/>
                <a:pathLst>
                  <a:path w="4551" h="15464" extrusionOk="0">
                    <a:moveTo>
                      <a:pt x="1901" y="0"/>
                    </a:moveTo>
                    <a:cubicBezTo>
                      <a:pt x="849" y="0"/>
                      <a:pt x="1" y="853"/>
                      <a:pt x="1" y="1901"/>
                    </a:cubicBezTo>
                    <a:lnTo>
                      <a:pt x="1" y="13565"/>
                    </a:lnTo>
                    <a:cubicBezTo>
                      <a:pt x="1" y="14616"/>
                      <a:pt x="849" y="15464"/>
                      <a:pt x="1901" y="15464"/>
                    </a:cubicBezTo>
                    <a:lnTo>
                      <a:pt x="2651" y="15464"/>
                    </a:lnTo>
                    <a:cubicBezTo>
                      <a:pt x="3703" y="15464"/>
                      <a:pt x="4550" y="14616"/>
                      <a:pt x="4550" y="13565"/>
                    </a:cubicBezTo>
                    <a:lnTo>
                      <a:pt x="4550" y="1901"/>
                    </a:lnTo>
                    <a:cubicBezTo>
                      <a:pt x="4550" y="853"/>
                      <a:pt x="3703" y="0"/>
                      <a:pt x="2651" y="0"/>
                    </a:cubicBezTo>
                    <a:close/>
                  </a:path>
                </a:pathLst>
              </a:custGeom>
              <a:solidFill>
                <a:srgbClr val="7F7D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5"/>
              <p:cNvSpPr/>
              <p:nvPr/>
            </p:nvSpPr>
            <p:spPr>
              <a:xfrm>
                <a:off x="6563725" y="1737750"/>
                <a:ext cx="261875" cy="420225"/>
              </a:xfrm>
              <a:custGeom>
                <a:avLst/>
                <a:gdLst/>
                <a:ahLst/>
                <a:cxnLst/>
                <a:rect l="l" t="t" r="r" b="b"/>
                <a:pathLst>
                  <a:path w="10475" h="16809" extrusionOk="0">
                    <a:moveTo>
                      <a:pt x="1899" y="1"/>
                    </a:moveTo>
                    <a:cubicBezTo>
                      <a:pt x="852" y="1"/>
                      <a:pt x="0" y="853"/>
                      <a:pt x="0" y="1900"/>
                    </a:cubicBezTo>
                    <a:lnTo>
                      <a:pt x="0" y="14908"/>
                    </a:lnTo>
                    <a:cubicBezTo>
                      <a:pt x="0" y="15957"/>
                      <a:pt x="852" y="16809"/>
                      <a:pt x="1899" y="16809"/>
                    </a:cubicBezTo>
                    <a:lnTo>
                      <a:pt x="8575" y="16809"/>
                    </a:lnTo>
                    <a:cubicBezTo>
                      <a:pt x="9622" y="16809"/>
                      <a:pt x="10474" y="15957"/>
                      <a:pt x="10474" y="14908"/>
                    </a:cubicBezTo>
                    <a:lnTo>
                      <a:pt x="10474" y="1900"/>
                    </a:lnTo>
                    <a:cubicBezTo>
                      <a:pt x="10474" y="853"/>
                      <a:pt x="9622" y="1"/>
                      <a:pt x="8575"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5"/>
              <p:cNvSpPr/>
              <p:nvPr/>
            </p:nvSpPr>
            <p:spPr>
              <a:xfrm>
                <a:off x="6533750" y="1765375"/>
                <a:ext cx="108200" cy="130625"/>
              </a:xfrm>
              <a:custGeom>
                <a:avLst/>
                <a:gdLst/>
                <a:ahLst/>
                <a:cxnLst/>
                <a:rect l="l" t="t" r="r" b="b"/>
                <a:pathLst>
                  <a:path w="4328" h="5225" extrusionOk="0">
                    <a:moveTo>
                      <a:pt x="643" y="1"/>
                    </a:moveTo>
                    <a:cubicBezTo>
                      <a:pt x="524" y="1"/>
                      <a:pt x="405" y="38"/>
                      <a:pt x="302" y="115"/>
                    </a:cubicBezTo>
                    <a:cubicBezTo>
                      <a:pt x="49" y="302"/>
                      <a:pt x="1" y="658"/>
                      <a:pt x="187" y="910"/>
                    </a:cubicBezTo>
                    <a:lnTo>
                      <a:pt x="3227" y="4994"/>
                    </a:lnTo>
                    <a:cubicBezTo>
                      <a:pt x="3338" y="5144"/>
                      <a:pt x="3506" y="5224"/>
                      <a:pt x="3684" y="5224"/>
                    </a:cubicBezTo>
                    <a:cubicBezTo>
                      <a:pt x="3799" y="5224"/>
                      <a:pt x="3920" y="5189"/>
                      <a:pt x="4022" y="5113"/>
                    </a:cubicBezTo>
                    <a:cubicBezTo>
                      <a:pt x="4274" y="4923"/>
                      <a:pt x="4328" y="4568"/>
                      <a:pt x="4137" y="4314"/>
                    </a:cubicBezTo>
                    <a:lnTo>
                      <a:pt x="1101" y="232"/>
                    </a:lnTo>
                    <a:cubicBezTo>
                      <a:pt x="988" y="81"/>
                      <a:pt x="816" y="1"/>
                      <a:pt x="643" y="1"/>
                    </a:cubicBezTo>
                    <a:close/>
                  </a:path>
                </a:pathLst>
              </a:custGeom>
              <a:solidFill>
                <a:srgbClr val="7F7D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5"/>
              <p:cNvSpPr/>
              <p:nvPr/>
            </p:nvSpPr>
            <p:spPr>
              <a:xfrm>
                <a:off x="6547275" y="2052675"/>
                <a:ext cx="81050" cy="110400"/>
              </a:xfrm>
              <a:custGeom>
                <a:avLst/>
                <a:gdLst/>
                <a:ahLst/>
                <a:cxnLst/>
                <a:rect l="l" t="t" r="r" b="b"/>
                <a:pathLst>
                  <a:path w="3242" h="4416" extrusionOk="0">
                    <a:moveTo>
                      <a:pt x="2812" y="1"/>
                    </a:moveTo>
                    <a:cubicBezTo>
                      <a:pt x="2688" y="1"/>
                      <a:pt x="2565" y="62"/>
                      <a:pt x="2490" y="172"/>
                    </a:cubicBezTo>
                    <a:lnTo>
                      <a:pt x="116" y="3829"/>
                    </a:lnTo>
                    <a:cubicBezTo>
                      <a:pt x="1" y="4007"/>
                      <a:pt x="50" y="4243"/>
                      <a:pt x="227" y="4353"/>
                    </a:cubicBezTo>
                    <a:cubicBezTo>
                      <a:pt x="294" y="4398"/>
                      <a:pt x="365" y="4415"/>
                      <a:pt x="436" y="4415"/>
                    </a:cubicBezTo>
                    <a:cubicBezTo>
                      <a:pt x="560" y="4415"/>
                      <a:pt x="680" y="4353"/>
                      <a:pt x="755" y="4243"/>
                    </a:cubicBezTo>
                    <a:lnTo>
                      <a:pt x="3125" y="586"/>
                    </a:lnTo>
                    <a:cubicBezTo>
                      <a:pt x="3241" y="412"/>
                      <a:pt x="3192" y="177"/>
                      <a:pt x="3014" y="62"/>
                    </a:cubicBezTo>
                    <a:cubicBezTo>
                      <a:pt x="2952" y="20"/>
                      <a:pt x="2882" y="1"/>
                      <a:pt x="2812" y="1"/>
                    </a:cubicBezTo>
                    <a:close/>
                  </a:path>
                </a:pathLst>
              </a:custGeom>
              <a:solidFill>
                <a:srgbClr val="7F7D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5"/>
              <p:cNvSpPr/>
              <p:nvPr/>
            </p:nvSpPr>
            <p:spPr>
              <a:xfrm>
                <a:off x="6540275" y="1974300"/>
                <a:ext cx="86725" cy="19000"/>
              </a:xfrm>
              <a:custGeom>
                <a:avLst/>
                <a:gdLst/>
                <a:ahLst/>
                <a:cxnLst/>
                <a:rect l="l" t="t" r="r" b="b"/>
                <a:pathLst>
                  <a:path w="3469" h="760" extrusionOk="0">
                    <a:moveTo>
                      <a:pt x="383" y="1"/>
                    </a:moveTo>
                    <a:cubicBezTo>
                      <a:pt x="174" y="1"/>
                      <a:pt x="1" y="169"/>
                      <a:pt x="1" y="382"/>
                    </a:cubicBezTo>
                    <a:cubicBezTo>
                      <a:pt x="1" y="591"/>
                      <a:pt x="174" y="759"/>
                      <a:pt x="383" y="759"/>
                    </a:cubicBezTo>
                    <a:lnTo>
                      <a:pt x="3090" y="759"/>
                    </a:lnTo>
                    <a:cubicBezTo>
                      <a:pt x="3299" y="759"/>
                      <a:pt x="3468" y="591"/>
                      <a:pt x="3468" y="382"/>
                    </a:cubicBezTo>
                    <a:cubicBezTo>
                      <a:pt x="3468" y="169"/>
                      <a:pt x="3299" y="1"/>
                      <a:pt x="3090" y="1"/>
                    </a:cubicBezTo>
                    <a:close/>
                  </a:path>
                </a:pathLst>
              </a:custGeom>
              <a:solidFill>
                <a:srgbClr val="7F7D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5"/>
              <p:cNvSpPr/>
              <p:nvPr/>
            </p:nvSpPr>
            <p:spPr>
              <a:xfrm>
                <a:off x="6747325" y="1765375"/>
                <a:ext cx="108325" cy="130625"/>
              </a:xfrm>
              <a:custGeom>
                <a:avLst/>
                <a:gdLst/>
                <a:ahLst/>
                <a:cxnLst/>
                <a:rect l="l" t="t" r="r" b="b"/>
                <a:pathLst>
                  <a:path w="4333" h="5225" extrusionOk="0">
                    <a:moveTo>
                      <a:pt x="3687" y="1"/>
                    </a:moveTo>
                    <a:cubicBezTo>
                      <a:pt x="3513" y="1"/>
                      <a:pt x="3342" y="81"/>
                      <a:pt x="3228" y="232"/>
                    </a:cubicBezTo>
                    <a:lnTo>
                      <a:pt x="193" y="4314"/>
                    </a:lnTo>
                    <a:cubicBezTo>
                      <a:pt x="1" y="4568"/>
                      <a:pt x="54" y="4923"/>
                      <a:pt x="308" y="5113"/>
                    </a:cubicBezTo>
                    <a:cubicBezTo>
                      <a:pt x="410" y="5189"/>
                      <a:pt x="529" y="5224"/>
                      <a:pt x="645" y="5224"/>
                    </a:cubicBezTo>
                    <a:cubicBezTo>
                      <a:pt x="822" y="5224"/>
                      <a:pt x="991" y="5144"/>
                      <a:pt x="1106" y="4994"/>
                    </a:cubicBezTo>
                    <a:lnTo>
                      <a:pt x="4142" y="910"/>
                    </a:lnTo>
                    <a:cubicBezTo>
                      <a:pt x="4333" y="658"/>
                      <a:pt x="4280" y="302"/>
                      <a:pt x="4027" y="115"/>
                    </a:cubicBezTo>
                    <a:cubicBezTo>
                      <a:pt x="3924" y="38"/>
                      <a:pt x="3805" y="1"/>
                      <a:pt x="3687" y="1"/>
                    </a:cubicBezTo>
                    <a:close/>
                  </a:path>
                </a:pathLst>
              </a:custGeom>
              <a:solidFill>
                <a:srgbClr val="7F7D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5"/>
              <p:cNvSpPr/>
              <p:nvPr/>
            </p:nvSpPr>
            <p:spPr>
              <a:xfrm>
                <a:off x="6761000" y="2052675"/>
                <a:ext cx="81025" cy="110400"/>
              </a:xfrm>
              <a:custGeom>
                <a:avLst/>
                <a:gdLst/>
                <a:ahLst/>
                <a:cxnLst/>
                <a:rect l="l" t="t" r="r" b="b"/>
                <a:pathLst>
                  <a:path w="3241" h="4416" extrusionOk="0">
                    <a:moveTo>
                      <a:pt x="430" y="1"/>
                    </a:moveTo>
                    <a:cubicBezTo>
                      <a:pt x="359" y="1"/>
                      <a:pt x="289" y="20"/>
                      <a:pt x="226" y="62"/>
                    </a:cubicBezTo>
                    <a:cubicBezTo>
                      <a:pt x="49" y="177"/>
                      <a:pt x="0" y="412"/>
                      <a:pt x="115" y="586"/>
                    </a:cubicBezTo>
                    <a:lnTo>
                      <a:pt x="2490" y="4243"/>
                    </a:lnTo>
                    <a:cubicBezTo>
                      <a:pt x="2561" y="4353"/>
                      <a:pt x="2681" y="4415"/>
                      <a:pt x="2805" y="4415"/>
                    </a:cubicBezTo>
                    <a:cubicBezTo>
                      <a:pt x="2876" y="4415"/>
                      <a:pt x="2952" y="4398"/>
                      <a:pt x="3014" y="4353"/>
                    </a:cubicBezTo>
                    <a:cubicBezTo>
                      <a:pt x="3192" y="4243"/>
                      <a:pt x="3241" y="4007"/>
                      <a:pt x="3125" y="3829"/>
                    </a:cubicBezTo>
                    <a:lnTo>
                      <a:pt x="750" y="172"/>
                    </a:lnTo>
                    <a:cubicBezTo>
                      <a:pt x="677" y="62"/>
                      <a:pt x="554" y="1"/>
                      <a:pt x="430" y="1"/>
                    </a:cubicBezTo>
                    <a:close/>
                  </a:path>
                </a:pathLst>
              </a:custGeom>
              <a:solidFill>
                <a:srgbClr val="7F7D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5"/>
              <p:cNvSpPr/>
              <p:nvPr/>
            </p:nvSpPr>
            <p:spPr>
              <a:xfrm>
                <a:off x="6762325" y="1974300"/>
                <a:ext cx="86675" cy="19000"/>
              </a:xfrm>
              <a:custGeom>
                <a:avLst/>
                <a:gdLst/>
                <a:ahLst/>
                <a:cxnLst/>
                <a:rect l="l" t="t" r="r" b="b"/>
                <a:pathLst>
                  <a:path w="3467" h="760" extrusionOk="0">
                    <a:moveTo>
                      <a:pt x="378" y="1"/>
                    </a:moveTo>
                    <a:cubicBezTo>
                      <a:pt x="169" y="1"/>
                      <a:pt x="1" y="169"/>
                      <a:pt x="1" y="382"/>
                    </a:cubicBezTo>
                    <a:cubicBezTo>
                      <a:pt x="1" y="591"/>
                      <a:pt x="169" y="759"/>
                      <a:pt x="378" y="759"/>
                    </a:cubicBezTo>
                    <a:lnTo>
                      <a:pt x="3085" y="759"/>
                    </a:lnTo>
                    <a:cubicBezTo>
                      <a:pt x="3298" y="759"/>
                      <a:pt x="3467" y="591"/>
                      <a:pt x="3467" y="382"/>
                    </a:cubicBezTo>
                    <a:cubicBezTo>
                      <a:pt x="3467" y="169"/>
                      <a:pt x="3298" y="1"/>
                      <a:pt x="3085" y="1"/>
                    </a:cubicBezTo>
                    <a:close/>
                  </a:path>
                </a:pathLst>
              </a:custGeom>
              <a:solidFill>
                <a:srgbClr val="7F7D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5"/>
              <p:cNvSpPr/>
              <p:nvPr/>
            </p:nvSpPr>
            <p:spPr>
              <a:xfrm>
                <a:off x="6595775" y="1844500"/>
                <a:ext cx="197875" cy="250125"/>
              </a:xfrm>
              <a:custGeom>
                <a:avLst/>
                <a:gdLst/>
                <a:ahLst/>
                <a:cxnLst/>
                <a:rect l="l" t="t" r="r" b="b"/>
                <a:pathLst>
                  <a:path w="7915" h="10005" extrusionOk="0">
                    <a:moveTo>
                      <a:pt x="1" y="0"/>
                    </a:moveTo>
                    <a:lnTo>
                      <a:pt x="1" y="10005"/>
                    </a:lnTo>
                    <a:lnTo>
                      <a:pt x="7914" y="10005"/>
                    </a:lnTo>
                    <a:lnTo>
                      <a:pt x="7914" y="0"/>
                    </a:lnTo>
                    <a:close/>
                  </a:path>
                </a:pathLst>
              </a:custGeom>
              <a:solidFill>
                <a:srgbClr val="7F7D8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5"/>
              <p:cNvSpPr/>
              <p:nvPr/>
            </p:nvSpPr>
            <p:spPr>
              <a:xfrm>
                <a:off x="6615525" y="1869575"/>
                <a:ext cx="158250" cy="200075"/>
              </a:xfrm>
              <a:custGeom>
                <a:avLst/>
                <a:gdLst/>
                <a:ahLst/>
                <a:cxnLst/>
                <a:rect l="l" t="t" r="r" b="b"/>
                <a:pathLst>
                  <a:path w="6330" h="8003" extrusionOk="0">
                    <a:moveTo>
                      <a:pt x="0" y="1"/>
                    </a:moveTo>
                    <a:lnTo>
                      <a:pt x="0" y="8002"/>
                    </a:lnTo>
                    <a:lnTo>
                      <a:pt x="6329" y="8002"/>
                    </a:lnTo>
                    <a:lnTo>
                      <a:pt x="6329" y="1"/>
                    </a:lnTo>
                    <a:close/>
                  </a:path>
                </a:pathLst>
              </a:custGeom>
              <a:solidFill>
                <a:srgbClr val="908D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
              <p:cNvSpPr/>
              <p:nvPr/>
            </p:nvSpPr>
            <p:spPr>
              <a:xfrm>
                <a:off x="6589175" y="1753475"/>
                <a:ext cx="80175" cy="17450"/>
              </a:xfrm>
              <a:custGeom>
                <a:avLst/>
                <a:gdLst/>
                <a:ahLst/>
                <a:cxnLst/>
                <a:rect l="l" t="t" r="r" b="b"/>
                <a:pathLst>
                  <a:path w="3207" h="698" extrusionOk="0">
                    <a:moveTo>
                      <a:pt x="1475" y="1"/>
                    </a:moveTo>
                    <a:cubicBezTo>
                      <a:pt x="1071" y="1"/>
                      <a:pt x="655" y="69"/>
                      <a:pt x="357" y="237"/>
                    </a:cubicBezTo>
                    <a:cubicBezTo>
                      <a:pt x="277" y="277"/>
                      <a:pt x="211" y="330"/>
                      <a:pt x="158" y="384"/>
                    </a:cubicBezTo>
                    <a:cubicBezTo>
                      <a:pt x="101" y="432"/>
                      <a:pt x="64" y="494"/>
                      <a:pt x="42" y="538"/>
                    </a:cubicBezTo>
                    <a:cubicBezTo>
                      <a:pt x="0" y="636"/>
                      <a:pt x="10" y="693"/>
                      <a:pt x="7" y="698"/>
                    </a:cubicBezTo>
                    <a:lnTo>
                      <a:pt x="7" y="698"/>
                    </a:lnTo>
                    <a:cubicBezTo>
                      <a:pt x="10" y="696"/>
                      <a:pt x="23" y="688"/>
                      <a:pt x="38" y="671"/>
                    </a:cubicBezTo>
                    <a:cubicBezTo>
                      <a:pt x="56" y="654"/>
                      <a:pt x="91" y="636"/>
                      <a:pt x="127" y="614"/>
                    </a:cubicBezTo>
                    <a:cubicBezTo>
                      <a:pt x="167" y="597"/>
                      <a:pt x="211" y="583"/>
                      <a:pt x="269" y="570"/>
                    </a:cubicBezTo>
                    <a:cubicBezTo>
                      <a:pt x="322" y="561"/>
                      <a:pt x="388" y="552"/>
                      <a:pt x="460" y="552"/>
                    </a:cubicBezTo>
                    <a:cubicBezTo>
                      <a:pt x="516" y="549"/>
                      <a:pt x="578" y="548"/>
                      <a:pt x="643" y="548"/>
                    </a:cubicBezTo>
                    <a:cubicBezTo>
                      <a:pt x="900" y="548"/>
                      <a:pt x="1216" y="566"/>
                      <a:pt x="1539" y="570"/>
                    </a:cubicBezTo>
                    <a:cubicBezTo>
                      <a:pt x="1576" y="570"/>
                      <a:pt x="1613" y="571"/>
                      <a:pt x="1650" y="571"/>
                    </a:cubicBezTo>
                    <a:cubicBezTo>
                      <a:pt x="2019" y="571"/>
                      <a:pt x="2393" y="551"/>
                      <a:pt x="2678" y="494"/>
                    </a:cubicBezTo>
                    <a:cubicBezTo>
                      <a:pt x="2838" y="464"/>
                      <a:pt x="2977" y="423"/>
                      <a:pt x="3065" y="388"/>
                    </a:cubicBezTo>
                    <a:cubicBezTo>
                      <a:pt x="3163" y="352"/>
                      <a:pt x="3207" y="321"/>
                      <a:pt x="3207" y="321"/>
                    </a:cubicBezTo>
                    <a:cubicBezTo>
                      <a:pt x="3207" y="321"/>
                      <a:pt x="3149" y="304"/>
                      <a:pt x="3061" y="277"/>
                    </a:cubicBezTo>
                    <a:cubicBezTo>
                      <a:pt x="2971" y="245"/>
                      <a:pt x="2848" y="206"/>
                      <a:pt x="2692" y="165"/>
                    </a:cubicBezTo>
                    <a:cubicBezTo>
                      <a:pt x="2386" y="81"/>
                      <a:pt x="1973" y="6"/>
                      <a:pt x="1547" y="1"/>
                    </a:cubicBezTo>
                    <a:cubicBezTo>
                      <a:pt x="1523" y="1"/>
                      <a:pt x="1499" y="1"/>
                      <a:pt x="1475" y="1"/>
                    </a:cubicBezTo>
                    <a:close/>
                    <a:moveTo>
                      <a:pt x="7" y="698"/>
                    </a:moveTo>
                    <a:lnTo>
                      <a:pt x="7" y="698"/>
                    </a:lnTo>
                    <a:cubicBezTo>
                      <a:pt x="7" y="698"/>
                      <a:pt x="7" y="698"/>
                      <a:pt x="7" y="698"/>
                    </a:cubicBezTo>
                    <a:cubicBezTo>
                      <a:pt x="7" y="698"/>
                      <a:pt x="7" y="698"/>
                      <a:pt x="7" y="698"/>
                    </a:cubicBezTo>
                    <a:close/>
                  </a:path>
                </a:pathLst>
              </a:custGeom>
              <a:solidFill>
                <a:srgbClr val="435E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
              <p:cNvSpPr/>
              <p:nvPr/>
            </p:nvSpPr>
            <p:spPr>
              <a:xfrm>
                <a:off x="6502325" y="1795125"/>
                <a:ext cx="47550" cy="47500"/>
              </a:xfrm>
              <a:custGeom>
                <a:avLst/>
                <a:gdLst/>
                <a:ahLst/>
                <a:cxnLst/>
                <a:rect l="l" t="t" r="r" b="b"/>
                <a:pathLst>
                  <a:path w="1902" h="1900" extrusionOk="0">
                    <a:moveTo>
                      <a:pt x="1901" y="0"/>
                    </a:moveTo>
                    <a:lnTo>
                      <a:pt x="1" y="1385"/>
                    </a:lnTo>
                    <a:lnTo>
                      <a:pt x="1" y="1899"/>
                    </a:lnTo>
                    <a:lnTo>
                      <a:pt x="1901" y="1735"/>
                    </a:lnTo>
                    <a:lnTo>
                      <a:pt x="1901" y="0"/>
                    </a:lnTo>
                    <a:close/>
                  </a:path>
                </a:pathLst>
              </a:custGeom>
              <a:solidFill>
                <a:srgbClr val="605F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
              <p:cNvSpPr/>
              <p:nvPr/>
            </p:nvSpPr>
            <p:spPr>
              <a:xfrm>
                <a:off x="6839450" y="1795125"/>
                <a:ext cx="47500" cy="47500"/>
              </a:xfrm>
              <a:custGeom>
                <a:avLst/>
                <a:gdLst/>
                <a:ahLst/>
                <a:cxnLst/>
                <a:rect l="l" t="t" r="r" b="b"/>
                <a:pathLst>
                  <a:path w="1900" h="1900" extrusionOk="0">
                    <a:moveTo>
                      <a:pt x="0" y="0"/>
                    </a:moveTo>
                    <a:lnTo>
                      <a:pt x="0" y="1735"/>
                    </a:lnTo>
                    <a:lnTo>
                      <a:pt x="1900" y="1899"/>
                    </a:lnTo>
                    <a:lnTo>
                      <a:pt x="1900" y="1385"/>
                    </a:lnTo>
                    <a:lnTo>
                      <a:pt x="0" y="0"/>
                    </a:lnTo>
                    <a:close/>
                  </a:path>
                </a:pathLst>
              </a:custGeom>
              <a:solidFill>
                <a:srgbClr val="605F6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
              <p:cNvSpPr/>
              <p:nvPr/>
            </p:nvSpPr>
            <p:spPr>
              <a:xfrm>
                <a:off x="6537200" y="1854800"/>
                <a:ext cx="15750" cy="315825"/>
              </a:xfrm>
              <a:custGeom>
                <a:avLst/>
                <a:gdLst/>
                <a:ahLst/>
                <a:cxnLst/>
                <a:rect l="l" t="t" r="r" b="b"/>
                <a:pathLst>
                  <a:path w="630" h="12633" extrusionOk="0">
                    <a:moveTo>
                      <a:pt x="218" y="0"/>
                    </a:moveTo>
                    <a:cubicBezTo>
                      <a:pt x="97" y="6"/>
                      <a:pt x="0" y="103"/>
                      <a:pt x="5" y="223"/>
                    </a:cubicBezTo>
                    <a:lnTo>
                      <a:pt x="191" y="12420"/>
                    </a:lnTo>
                    <a:cubicBezTo>
                      <a:pt x="195" y="12535"/>
                      <a:pt x="293" y="12633"/>
                      <a:pt x="408" y="12633"/>
                    </a:cubicBezTo>
                    <a:lnTo>
                      <a:pt x="412" y="12633"/>
                    </a:lnTo>
                    <a:cubicBezTo>
                      <a:pt x="533" y="12628"/>
                      <a:pt x="630" y="12530"/>
                      <a:pt x="626" y="12410"/>
                    </a:cubicBezTo>
                    <a:lnTo>
                      <a:pt x="626" y="12264"/>
                    </a:lnTo>
                    <a:cubicBezTo>
                      <a:pt x="453" y="12149"/>
                      <a:pt x="408" y="11918"/>
                      <a:pt x="519" y="11744"/>
                    </a:cubicBezTo>
                    <a:lnTo>
                      <a:pt x="613" y="11598"/>
                    </a:lnTo>
                    <a:lnTo>
                      <a:pt x="519" y="5539"/>
                    </a:lnTo>
                    <a:lnTo>
                      <a:pt x="506" y="5539"/>
                    </a:lnTo>
                    <a:cubicBezTo>
                      <a:pt x="297" y="5539"/>
                      <a:pt x="124" y="5371"/>
                      <a:pt x="124" y="5162"/>
                    </a:cubicBezTo>
                    <a:cubicBezTo>
                      <a:pt x="124" y="4949"/>
                      <a:pt x="297" y="4781"/>
                      <a:pt x="506" y="4781"/>
                    </a:cubicBezTo>
                    <a:lnTo>
                      <a:pt x="510" y="4781"/>
                    </a:lnTo>
                    <a:lnTo>
                      <a:pt x="439" y="213"/>
                    </a:lnTo>
                    <a:cubicBezTo>
                      <a:pt x="435" y="98"/>
                      <a:pt x="342" y="0"/>
                      <a:pt x="222" y="0"/>
                    </a:cubicBezTo>
                    <a:close/>
                  </a:path>
                </a:pathLst>
              </a:custGeom>
              <a:solidFill>
                <a:srgbClr val="6C6A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5"/>
              <p:cNvSpPr/>
              <p:nvPr/>
            </p:nvSpPr>
            <p:spPr>
              <a:xfrm>
                <a:off x="6547400" y="2144750"/>
                <a:ext cx="5450" cy="16675"/>
              </a:xfrm>
              <a:custGeom>
                <a:avLst/>
                <a:gdLst/>
                <a:ahLst/>
                <a:cxnLst/>
                <a:rect l="l" t="t" r="r" b="b"/>
                <a:pathLst>
                  <a:path w="218" h="667" extrusionOk="0">
                    <a:moveTo>
                      <a:pt x="205" y="0"/>
                    </a:moveTo>
                    <a:lnTo>
                      <a:pt x="111" y="146"/>
                    </a:lnTo>
                    <a:cubicBezTo>
                      <a:pt x="0" y="320"/>
                      <a:pt x="45" y="551"/>
                      <a:pt x="218" y="666"/>
                    </a:cubicBezTo>
                    <a:lnTo>
                      <a:pt x="205" y="0"/>
                    </a:lnTo>
                    <a:close/>
                  </a:path>
                </a:pathLst>
              </a:custGeom>
              <a:solidFill>
                <a:srgbClr val="6C6A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5"/>
              <p:cNvSpPr/>
              <p:nvPr/>
            </p:nvSpPr>
            <p:spPr>
              <a:xfrm>
                <a:off x="6540275" y="1974300"/>
                <a:ext cx="9900" cy="19000"/>
              </a:xfrm>
              <a:custGeom>
                <a:avLst/>
                <a:gdLst/>
                <a:ahLst/>
                <a:cxnLst/>
                <a:rect l="l" t="t" r="r" b="b"/>
                <a:pathLst>
                  <a:path w="396" h="760" extrusionOk="0">
                    <a:moveTo>
                      <a:pt x="383" y="1"/>
                    </a:moveTo>
                    <a:cubicBezTo>
                      <a:pt x="174" y="1"/>
                      <a:pt x="1" y="169"/>
                      <a:pt x="1" y="382"/>
                    </a:cubicBezTo>
                    <a:cubicBezTo>
                      <a:pt x="1" y="591"/>
                      <a:pt x="174" y="759"/>
                      <a:pt x="383" y="759"/>
                    </a:cubicBezTo>
                    <a:lnTo>
                      <a:pt x="396" y="759"/>
                    </a:lnTo>
                    <a:lnTo>
                      <a:pt x="387" y="1"/>
                    </a:lnTo>
                    <a:close/>
                  </a:path>
                </a:pathLst>
              </a:custGeom>
              <a:solidFill>
                <a:srgbClr val="6C6A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5"/>
              <p:cNvSpPr/>
              <p:nvPr/>
            </p:nvSpPr>
            <p:spPr>
              <a:xfrm>
                <a:off x="6836325" y="1854800"/>
                <a:ext cx="15800" cy="315825"/>
              </a:xfrm>
              <a:custGeom>
                <a:avLst/>
                <a:gdLst/>
                <a:ahLst/>
                <a:cxnLst/>
                <a:rect l="l" t="t" r="r" b="b"/>
                <a:pathLst>
                  <a:path w="632" h="12633" extrusionOk="0">
                    <a:moveTo>
                      <a:pt x="409" y="0"/>
                    </a:moveTo>
                    <a:cubicBezTo>
                      <a:pt x="289" y="0"/>
                      <a:pt x="196" y="98"/>
                      <a:pt x="191" y="213"/>
                    </a:cubicBezTo>
                    <a:lnTo>
                      <a:pt x="121" y="4781"/>
                    </a:lnTo>
                    <a:lnTo>
                      <a:pt x="125" y="4781"/>
                    </a:lnTo>
                    <a:cubicBezTo>
                      <a:pt x="338" y="4781"/>
                      <a:pt x="507" y="4949"/>
                      <a:pt x="507" y="5162"/>
                    </a:cubicBezTo>
                    <a:cubicBezTo>
                      <a:pt x="507" y="5371"/>
                      <a:pt x="338" y="5539"/>
                      <a:pt x="125" y="5539"/>
                    </a:cubicBezTo>
                    <a:lnTo>
                      <a:pt x="112" y="5539"/>
                    </a:lnTo>
                    <a:lnTo>
                      <a:pt x="19" y="11598"/>
                    </a:lnTo>
                    <a:lnTo>
                      <a:pt x="112" y="11744"/>
                    </a:lnTo>
                    <a:cubicBezTo>
                      <a:pt x="228" y="11918"/>
                      <a:pt x="179" y="12149"/>
                      <a:pt x="5" y="12264"/>
                    </a:cubicBezTo>
                    <a:lnTo>
                      <a:pt x="5" y="12410"/>
                    </a:lnTo>
                    <a:cubicBezTo>
                      <a:pt x="1" y="12530"/>
                      <a:pt x="99" y="12628"/>
                      <a:pt x="218" y="12633"/>
                    </a:cubicBezTo>
                    <a:lnTo>
                      <a:pt x="222" y="12633"/>
                    </a:lnTo>
                    <a:cubicBezTo>
                      <a:pt x="338" y="12633"/>
                      <a:pt x="435" y="12535"/>
                      <a:pt x="441" y="12420"/>
                    </a:cubicBezTo>
                    <a:lnTo>
                      <a:pt x="627" y="223"/>
                    </a:lnTo>
                    <a:cubicBezTo>
                      <a:pt x="631" y="103"/>
                      <a:pt x="533" y="6"/>
                      <a:pt x="414" y="0"/>
                    </a:cubicBezTo>
                    <a:close/>
                  </a:path>
                </a:pathLst>
              </a:custGeom>
              <a:solidFill>
                <a:srgbClr val="6C6A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5"/>
              <p:cNvSpPr/>
              <p:nvPr/>
            </p:nvSpPr>
            <p:spPr>
              <a:xfrm>
                <a:off x="6836425" y="2144750"/>
                <a:ext cx="5600" cy="16675"/>
              </a:xfrm>
              <a:custGeom>
                <a:avLst/>
                <a:gdLst/>
                <a:ahLst/>
                <a:cxnLst/>
                <a:rect l="l" t="t" r="r" b="b"/>
                <a:pathLst>
                  <a:path w="224" h="667" extrusionOk="0">
                    <a:moveTo>
                      <a:pt x="15" y="0"/>
                    </a:moveTo>
                    <a:lnTo>
                      <a:pt x="1" y="666"/>
                    </a:lnTo>
                    <a:cubicBezTo>
                      <a:pt x="175" y="551"/>
                      <a:pt x="224" y="320"/>
                      <a:pt x="108" y="146"/>
                    </a:cubicBezTo>
                    <a:lnTo>
                      <a:pt x="15" y="0"/>
                    </a:lnTo>
                    <a:close/>
                  </a:path>
                </a:pathLst>
              </a:custGeom>
              <a:solidFill>
                <a:srgbClr val="6C6A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5"/>
              <p:cNvSpPr/>
              <p:nvPr/>
            </p:nvSpPr>
            <p:spPr>
              <a:xfrm>
                <a:off x="6839100" y="1974300"/>
                <a:ext cx="9900" cy="19000"/>
              </a:xfrm>
              <a:custGeom>
                <a:avLst/>
                <a:gdLst/>
                <a:ahLst/>
                <a:cxnLst/>
                <a:rect l="l" t="t" r="r" b="b"/>
                <a:pathLst>
                  <a:path w="396" h="760" extrusionOk="0">
                    <a:moveTo>
                      <a:pt x="10" y="1"/>
                    </a:moveTo>
                    <a:lnTo>
                      <a:pt x="1" y="759"/>
                    </a:lnTo>
                    <a:lnTo>
                      <a:pt x="14" y="759"/>
                    </a:lnTo>
                    <a:cubicBezTo>
                      <a:pt x="227" y="759"/>
                      <a:pt x="396" y="591"/>
                      <a:pt x="396" y="382"/>
                    </a:cubicBezTo>
                    <a:cubicBezTo>
                      <a:pt x="396" y="169"/>
                      <a:pt x="227" y="1"/>
                      <a:pt x="14" y="1"/>
                    </a:cubicBezTo>
                    <a:close/>
                  </a:path>
                </a:pathLst>
              </a:custGeom>
              <a:solidFill>
                <a:srgbClr val="6C6A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5"/>
              <p:cNvSpPr/>
              <p:nvPr/>
            </p:nvSpPr>
            <p:spPr>
              <a:xfrm>
                <a:off x="6532175" y="1527600"/>
                <a:ext cx="60300" cy="50875"/>
              </a:xfrm>
              <a:custGeom>
                <a:avLst/>
                <a:gdLst/>
                <a:ahLst/>
                <a:cxnLst/>
                <a:rect l="l" t="t" r="r" b="b"/>
                <a:pathLst>
                  <a:path w="2412" h="2035" extrusionOk="0">
                    <a:moveTo>
                      <a:pt x="1890" y="0"/>
                    </a:moveTo>
                    <a:cubicBezTo>
                      <a:pt x="1574" y="0"/>
                      <a:pt x="1152" y="383"/>
                      <a:pt x="889" y="586"/>
                    </a:cubicBezTo>
                    <a:cubicBezTo>
                      <a:pt x="423" y="941"/>
                      <a:pt x="1" y="1420"/>
                      <a:pt x="431" y="1860"/>
                    </a:cubicBezTo>
                    <a:cubicBezTo>
                      <a:pt x="551" y="1983"/>
                      <a:pt x="677" y="2035"/>
                      <a:pt x="804" y="2035"/>
                    </a:cubicBezTo>
                    <a:cubicBezTo>
                      <a:pt x="1231" y="2035"/>
                      <a:pt x="1671" y="1459"/>
                      <a:pt x="1928" y="1083"/>
                    </a:cubicBezTo>
                    <a:cubicBezTo>
                      <a:pt x="2172" y="732"/>
                      <a:pt x="2412" y="404"/>
                      <a:pt x="2114" y="93"/>
                    </a:cubicBezTo>
                    <a:cubicBezTo>
                      <a:pt x="2051" y="27"/>
                      <a:pt x="1974" y="0"/>
                      <a:pt x="1890" y="0"/>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5"/>
              <p:cNvSpPr/>
              <p:nvPr/>
            </p:nvSpPr>
            <p:spPr>
              <a:xfrm>
                <a:off x="6541750" y="1539100"/>
                <a:ext cx="33175" cy="27975"/>
              </a:xfrm>
              <a:custGeom>
                <a:avLst/>
                <a:gdLst/>
                <a:ahLst/>
                <a:cxnLst/>
                <a:rect l="l" t="t" r="r" b="b"/>
                <a:pathLst>
                  <a:path w="1327" h="1119" extrusionOk="0">
                    <a:moveTo>
                      <a:pt x="1039" y="0"/>
                    </a:moveTo>
                    <a:cubicBezTo>
                      <a:pt x="864" y="0"/>
                      <a:pt x="632" y="209"/>
                      <a:pt x="488" y="321"/>
                    </a:cubicBezTo>
                    <a:cubicBezTo>
                      <a:pt x="230" y="517"/>
                      <a:pt x="0" y="778"/>
                      <a:pt x="235" y="1023"/>
                    </a:cubicBezTo>
                    <a:cubicBezTo>
                      <a:pt x="301" y="1090"/>
                      <a:pt x="370" y="1118"/>
                      <a:pt x="440" y="1118"/>
                    </a:cubicBezTo>
                    <a:cubicBezTo>
                      <a:pt x="676" y="1118"/>
                      <a:pt x="917" y="802"/>
                      <a:pt x="1060" y="597"/>
                    </a:cubicBezTo>
                    <a:cubicBezTo>
                      <a:pt x="1193" y="401"/>
                      <a:pt x="1327" y="219"/>
                      <a:pt x="1163" y="50"/>
                    </a:cubicBezTo>
                    <a:cubicBezTo>
                      <a:pt x="1127" y="15"/>
                      <a:pt x="1085" y="0"/>
                      <a:pt x="1039" y="0"/>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5"/>
              <p:cNvSpPr/>
              <p:nvPr/>
            </p:nvSpPr>
            <p:spPr>
              <a:xfrm>
                <a:off x="6796725" y="1527600"/>
                <a:ext cx="60275" cy="50875"/>
              </a:xfrm>
              <a:custGeom>
                <a:avLst/>
                <a:gdLst/>
                <a:ahLst/>
                <a:cxnLst/>
                <a:rect l="l" t="t" r="r" b="b"/>
                <a:pathLst>
                  <a:path w="2411" h="2035" extrusionOk="0">
                    <a:moveTo>
                      <a:pt x="526" y="0"/>
                    </a:moveTo>
                    <a:cubicBezTo>
                      <a:pt x="442" y="0"/>
                      <a:pt x="366" y="27"/>
                      <a:pt x="302" y="93"/>
                    </a:cubicBezTo>
                    <a:cubicBezTo>
                      <a:pt x="1" y="404"/>
                      <a:pt x="245" y="732"/>
                      <a:pt x="484" y="1083"/>
                    </a:cubicBezTo>
                    <a:cubicBezTo>
                      <a:pt x="744" y="1459"/>
                      <a:pt x="1182" y="2035"/>
                      <a:pt x="1609" y="2035"/>
                    </a:cubicBezTo>
                    <a:cubicBezTo>
                      <a:pt x="1737" y="2035"/>
                      <a:pt x="1864" y="1983"/>
                      <a:pt x="1984" y="1860"/>
                    </a:cubicBezTo>
                    <a:cubicBezTo>
                      <a:pt x="2410" y="1420"/>
                      <a:pt x="1993" y="941"/>
                      <a:pt x="1527" y="586"/>
                    </a:cubicBezTo>
                    <a:cubicBezTo>
                      <a:pt x="1264" y="383"/>
                      <a:pt x="841" y="0"/>
                      <a:pt x="526" y="0"/>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5"/>
              <p:cNvSpPr/>
              <p:nvPr/>
            </p:nvSpPr>
            <p:spPr>
              <a:xfrm>
                <a:off x="6814350" y="1539100"/>
                <a:ext cx="33100" cy="27975"/>
              </a:xfrm>
              <a:custGeom>
                <a:avLst/>
                <a:gdLst/>
                <a:ahLst/>
                <a:cxnLst/>
                <a:rect l="l" t="t" r="r" b="b"/>
                <a:pathLst>
                  <a:path w="1324" h="1119" extrusionOk="0">
                    <a:moveTo>
                      <a:pt x="287" y="0"/>
                    </a:moveTo>
                    <a:cubicBezTo>
                      <a:pt x="241" y="0"/>
                      <a:pt x="199" y="15"/>
                      <a:pt x="165" y="50"/>
                    </a:cubicBezTo>
                    <a:cubicBezTo>
                      <a:pt x="1" y="219"/>
                      <a:pt x="134" y="401"/>
                      <a:pt x="267" y="597"/>
                    </a:cubicBezTo>
                    <a:cubicBezTo>
                      <a:pt x="408" y="802"/>
                      <a:pt x="651" y="1118"/>
                      <a:pt x="885" y="1118"/>
                    </a:cubicBezTo>
                    <a:cubicBezTo>
                      <a:pt x="954" y="1118"/>
                      <a:pt x="1023" y="1090"/>
                      <a:pt x="1089" y="1023"/>
                    </a:cubicBezTo>
                    <a:cubicBezTo>
                      <a:pt x="1324" y="778"/>
                      <a:pt x="1093" y="517"/>
                      <a:pt x="840" y="321"/>
                    </a:cubicBezTo>
                    <a:cubicBezTo>
                      <a:pt x="693" y="209"/>
                      <a:pt x="460" y="0"/>
                      <a:pt x="287" y="0"/>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5"/>
              <p:cNvSpPr/>
              <p:nvPr/>
            </p:nvSpPr>
            <p:spPr>
              <a:xfrm>
                <a:off x="6775850" y="1246850"/>
                <a:ext cx="27575" cy="50300"/>
              </a:xfrm>
              <a:custGeom>
                <a:avLst/>
                <a:gdLst/>
                <a:ahLst/>
                <a:cxnLst/>
                <a:rect l="l" t="t" r="r" b="b"/>
                <a:pathLst>
                  <a:path w="1103" h="2012" extrusionOk="0">
                    <a:moveTo>
                      <a:pt x="551" y="1"/>
                    </a:moveTo>
                    <a:cubicBezTo>
                      <a:pt x="245" y="1"/>
                      <a:pt x="1" y="245"/>
                      <a:pt x="1" y="551"/>
                    </a:cubicBezTo>
                    <a:lnTo>
                      <a:pt x="1" y="1461"/>
                    </a:lnTo>
                    <a:cubicBezTo>
                      <a:pt x="1" y="1763"/>
                      <a:pt x="245" y="2012"/>
                      <a:pt x="551" y="2012"/>
                    </a:cubicBezTo>
                    <a:cubicBezTo>
                      <a:pt x="857" y="2012"/>
                      <a:pt x="1102" y="1763"/>
                      <a:pt x="1102" y="1461"/>
                    </a:cubicBezTo>
                    <a:lnTo>
                      <a:pt x="1102" y="551"/>
                    </a:lnTo>
                    <a:cubicBezTo>
                      <a:pt x="1102"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5"/>
              <p:cNvSpPr/>
              <p:nvPr/>
            </p:nvSpPr>
            <p:spPr>
              <a:xfrm>
                <a:off x="6585900" y="1246850"/>
                <a:ext cx="27650" cy="50300"/>
              </a:xfrm>
              <a:custGeom>
                <a:avLst/>
                <a:gdLst/>
                <a:ahLst/>
                <a:cxnLst/>
                <a:rect l="l" t="t" r="r" b="b"/>
                <a:pathLst>
                  <a:path w="1106" h="2012" extrusionOk="0">
                    <a:moveTo>
                      <a:pt x="551" y="1"/>
                    </a:moveTo>
                    <a:cubicBezTo>
                      <a:pt x="249" y="1"/>
                      <a:pt x="1" y="245"/>
                      <a:pt x="1" y="551"/>
                    </a:cubicBezTo>
                    <a:lnTo>
                      <a:pt x="1" y="1461"/>
                    </a:lnTo>
                    <a:cubicBezTo>
                      <a:pt x="1" y="1763"/>
                      <a:pt x="249" y="2012"/>
                      <a:pt x="551" y="2012"/>
                    </a:cubicBezTo>
                    <a:cubicBezTo>
                      <a:pt x="857" y="2012"/>
                      <a:pt x="1105" y="1763"/>
                      <a:pt x="1105" y="1461"/>
                    </a:cubicBezTo>
                    <a:lnTo>
                      <a:pt x="1105" y="551"/>
                    </a:lnTo>
                    <a:cubicBezTo>
                      <a:pt x="1105" y="245"/>
                      <a:pt x="857" y="1"/>
                      <a:pt x="551" y="1"/>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5"/>
              <p:cNvSpPr/>
              <p:nvPr/>
            </p:nvSpPr>
            <p:spPr>
              <a:xfrm>
                <a:off x="6824250" y="1008100"/>
                <a:ext cx="44725" cy="153125"/>
              </a:xfrm>
              <a:custGeom>
                <a:avLst/>
                <a:gdLst/>
                <a:ahLst/>
                <a:cxnLst/>
                <a:rect l="l" t="t" r="r" b="b"/>
                <a:pathLst>
                  <a:path w="1789" h="6125" extrusionOk="0">
                    <a:moveTo>
                      <a:pt x="892" y="0"/>
                    </a:moveTo>
                    <a:cubicBezTo>
                      <a:pt x="400" y="0"/>
                      <a:pt x="0" y="399"/>
                      <a:pt x="0" y="892"/>
                    </a:cubicBezTo>
                    <a:lnTo>
                      <a:pt x="0" y="5228"/>
                    </a:lnTo>
                    <a:cubicBezTo>
                      <a:pt x="0" y="5720"/>
                      <a:pt x="400" y="6125"/>
                      <a:pt x="892" y="6125"/>
                    </a:cubicBezTo>
                    <a:cubicBezTo>
                      <a:pt x="1389" y="6125"/>
                      <a:pt x="1598" y="5720"/>
                      <a:pt x="1598" y="5228"/>
                    </a:cubicBezTo>
                    <a:lnTo>
                      <a:pt x="1789" y="892"/>
                    </a:lnTo>
                    <a:cubicBezTo>
                      <a:pt x="1789" y="399"/>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5"/>
              <p:cNvSpPr/>
              <p:nvPr/>
            </p:nvSpPr>
            <p:spPr>
              <a:xfrm>
                <a:off x="6824250" y="661450"/>
                <a:ext cx="49500" cy="153150"/>
              </a:xfrm>
              <a:custGeom>
                <a:avLst/>
                <a:gdLst/>
                <a:ahLst/>
                <a:cxnLst/>
                <a:rect l="l" t="t" r="r" b="b"/>
                <a:pathLst>
                  <a:path w="1980" h="6126" extrusionOk="0">
                    <a:moveTo>
                      <a:pt x="892" y="0"/>
                    </a:moveTo>
                    <a:cubicBezTo>
                      <a:pt x="400" y="0"/>
                      <a:pt x="0" y="400"/>
                      <a:pt x="0" y="892"/>
                    </a:cubicBezTo>
                    <a:lnTo>
                      <a:pt x="0" y="5228"/>
                    </a:lnTo>
                    <a:cubicBezTo>
                      <a:pt x="0" y="5721"/>
                      <a:pt x="400" y="6125"/>
                      <a:pt x="892" y="6125"/>
                    </a:cubicBezTo>
                    <a:cubicBezTo>
                      <a:pt x="1389" y="6125"/>
                      <a:pt x="1789" y="5721"/>
                      <a:pt x="1789" y="5228"/>
                    </a:cubicBezTo>
                    <a:lnTo>
                      <a:pt x="1979" y="892"/>
                    </a:lnTo>
                    <a:cubicBezTo>
                      <a:pt x="1979" y="400"/>
                      <a:pt x="1389" y="0"/>
                      <a:pt x="892"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5"/>
              <p:cNvSpPr/>
              <p:nvPr/>
            </p:nvSpPr>
            <p:spPr>
              <a:xfrm>
                <a:off x="6520300" y="1008100"/>
                <a:ext cx="44775" cy="153125"/>
              </a:xfrm>
              <a:custGeom>
                <a:avLst/>
                <a:gdLst/>
                <a:ahLst/>
                <a:cxnLst/>
                <a:rect l="l" t="t" r="r" b="b"/>
                <a:pathLst>
                  <a:path w="1791" h="6125" extrusionOk="0">
                    <a:moveTo>
                      <a:pt x="898" y="0"/>
                    </a:moveTo>
                    <a:cubicBezTo>
                      <a:pt x="400" y="0"/>
                      <a:pt x="1" y="399"/>
                      <a:pt x="1" y="892"/>
                    </a:cubicBezTo>
                    <a:lnTo>
                      <a:pt x="193" y="5228"/>
                    </a:lnTo>
                    <a:cubicBezTo>
                      <a:pt x="193" y="5720"/>
                      <a:pt x="400" y="6125"/>
                      <a:pt x="898" y="6125"/>
                    </a:cubicBezTo>
                    <a:cubicBezTo>
                      <a:pt x="1391" y="6125"/>
                      <a:pt x="1790" y="5720"/>
                      <a:pt x="1790" y="5228"/>
                    </a:cubicBezTo>
                    <a:lnTo>
                      <a:pt x="1790" y="892"/>
                    </a:lnTo>
                    <a:cubicBezTo>
                      <a:pt x="1790" y="399"/>
                      <a:pt x="1391" y="0"/>
                      <a:pt x="898"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5"/>
              <p:cNvSpPr/>
              <p:nvPr/>
            </p:nvSpPr>
            <p:spPr>
              <a:xfrm>
                <a:off x="6515550" y="661450"/>
                <a:ext cx="49525" cy="153150"/>
              </a:xfrm>
              <a:custGeom>
                <a:avLst/>
                <a:gdLst/>
                <a:ahLst/>
                <a:cxnLst/>
                <a:rect l="l" t="t" r="r" b="b"/>
                <a:pathLst>
                  <a:path w="1981" h="6126" extrusionOk="0">
                    <a:moveTo>
                      <a:pt x="1088" y="0"/>
                    </a:moveTo>
                    <a:cubicBezTo>
                      <a:pt x="590" y="0"/>
                      <a:pt x="0" y="400"/>
                      <a:pt x="0" y="892"/>
                    </a:cubicBezTo>
                    <a:lnTo>
                      <a:pt x="191" y="5228"/>
                    </a:lnTo>
                    <a:cubicBezTo>
                      <a:pt x="191" y="5721"/>
                      <a:pt x="590" y="6125"/>
                      <a:pt x="1088" y="6125"/>
                    </a:cubicBezTo>
                    <a:cubicBezTo>
                      <a:pt x="1581" y="6125"/>
                      <a:pt x="1980" y="5721"/>
                      <a:pt x="1980" y="5228"/>
                    </a:cubicBezTo>
                    <a:lnTo>
                      <a:pt x="1980" y="892"/>
                    </a:lnTo>
                    <a:cubicBezTo>
                      <a:pt x="1980" y="400"/>
                      <a:pt x="1581" y="0"/>
                      <a:pt x="1088"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
              <p:cNvSpPr/>
              <p:nvPr/>
            </p:nvSpPr>
            <p:spPr>
              <a:xfrm>
                <a:off x="6529525" y="491450"/>
                <a:ext cx="330350" cy="791050"/>
              </a:xfrm>
              <a:custGeom>
                <a:avLst/>
                <a:gdLst/>
                <a:ahLst/>
                <a:cxnLst/>
                <a:rect l="l" t="t" r="r" b="b"/>
                <a:pathLst>
                  <a:path w="13214" h="31642" extrusionOk="0">
                    <a:moveTo>
                      <a:pt x="1901" y="1"/>
                    </a:moveTo>
                    <a:cubicBezTo>
                      <a:pt x="848" y="1"/>
                      <a:pt x="0" y="1230"/>
                      <a:pt x="0" y="2277"/>
                    </a:cubicBezTo>
                    <a:lnTo>
                      <a:pt x="378" y="29742"/>
                    </a:lnTo>
                    <a:cubicBezTo>
                      <a:pt x="378" y="30790"/>
                      <a:pt x="1230" y="31642"/>
                      <a:pt x="2278" y="31642"/>
                    </a:cubicBezTo>
                    <a:lnTo>
                      <a:pt x="10933" y="31642"/>
                    </a:lnTo>
                    <a:cubicBezTo>
                      <a:pt x="11980" y="31642"/>
                      <a:pt x="12832" y="30790"/>
                      <a:pt x="12832" y="29742"/>
                    </a:cubicBezTo>
                    <a:lnTo>
                      <a:pt x="13213" y="2277"/>
                    </a:lnTo>
                    <a:cubicBezTo>
                      <a:pt x="13213" y="1230"/>
                      <a:pt x="12361" y="1"/>
                      <a:pt x="11314" y="1"/>
                    </a:cubicBezTo>
                    <a:close/>
                  </a:path>
                </a:pathLst>
              </a:custGeom>
              <a:solidFill>
                <a:srgbClr val="7FB1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
              <p:cNvSpPr/>
              <p:nvPr/>
            </p:nvSpPr>
            <p:spPr>
              <a:xfrm>
                <a:off x="6575700" y="530950"/>
                <a:ext cx="237925" cy="712050"/>
              </a:xfrm>
              <a:custGeom>
                <a:avLst/>
                <a:gdLst/>
                <a:ahLst/>
                <a:cxnLst/>
                <a:rect l="l" t="t" r="r" b="b"/>
                <a:pathLst>
                  <a:path w="9517" h="28482" extrusionOk="0">
                    <a:moveTo>
                      <a:pt x="1367" y="1"/>
                    </a:moveTo>
                    <a:cubicBezTo>
                      <a:pt x="613" y="1"/>
                      <a:pt x="1" y="888"/>
                      <a:pt x="1" y="1643"/>
                    </a:cubicBezTo>
                    <a:lnTo>
                      <a:pt x="89" y="9920"/>
                    </a:lnTo>
                    <a:cubicBezTo>
                      <a:pt x="160" y="9983"/>
                      <a:pt x="218" y="10063"/>
                      <a:pt x="249" y="10155"/>
                    </a:cubicBezTo>
                    <a:lnTo>
                      <a:pt x="280" y="10239"/>
                    </a:lnTo>
                    <a:cubicBezTo>
                      <a:pt x="617" y="9934"/>
                      <a:pt x="1066" y="9747"/>
                      <a:pt x="1558" y="9747"/>
                    </a:cubicBezTo>
                    <a:lnTo>
                      <a:pt x="1713" y="9747"/>
                    </a:lnTo>
                    <a:lnTo>
                      <a:pt x="1713" y="4323"/>
                    </a:lnTo>
                    <a:cubicBezTo>
                      <a:pt x="1713" y="4004"/>
                      <a:pt x="1971" y="3747"/>
                      <a:pt x="2291" y="3747"/>
                    </a:cubicBezTo>
                    <a:cubicBezTo>
                      <a:pt x="2610" y="3747"/>
                      <a:pt x="2867" y="4004"/>
                      <a:pt x="2867" y="4323"/>
                    </a:cubicBezTo>
                    <a:lnTo>
                      <a:pt x="2867" y="9747"/>
                    </a:lnTo>
                    <a:lnTo>
                      <a:pt x="6649" y="9747"/>
                    </a:lnTo>
                    <a:lnTo>
                      <a:pt x="6649" y="4323"/>
                    </a:lnTo>
                    <a:cubicBezTo>
                      <a:pt x="6649" y="4004"/>
                      <a:pt x="6906" y="3747"/>
                      <a:pt x="7226" y="3747"/>
                    </a:cubicBezTo>
                    <a:cubicBezTo>
                      <a:pt x="7545" y="3747"/>
                      <a:pt x="7803" y="4004"/>
                      <a:pt x="7803" y="4323"/>
                    </a:cubicBezTo>
                    <a:lnTo>
                      <a:pt x="7803" y="9747"/>
                    </a:lnTo>
                    <a:lnTo>
                      <a:pt x="7963" y="9747"/>
                    </a:lnTo>
                    <a:cubicBezTo>
                      <a:pt x="8451" y="9747"/>
                      <a:pt x="8899" y="9934"/>
                      <a:pt x="9236" y="10239"/>
                    </a:cubicBezTo>
                    <a:lnTo>
                      <a:pt x="9268" y="10155"/>
                    </a:lnTo>
                    <a:cubicBezTo>
                      <a:pt x="9303" y="10063"/>
                      <a:pt x="9356" y="9983"/>
                      <a:pt x="9428" y="9920"/>
                    </a:cubicBezTo>
                    <a:lnTo>
                      <a:pt x="9516" y="1643"/>
                    </a:lnTo>
                    <a:cubicBezTo>
                      <a:pt x="9516" y="888"/>
                      <a:pt x="8904" y="1"/>
                      <a:pt x="8149" y="1"/>
                    </a:cubicBezTo>
                    <a:close/>
                    <a:moveTo>
                      <a:pt x="488" y="22587"/>
                    </a:moveTo>
                    <a:lnTo>
                      <a:pt x="231" y="22964"/>
                    </a:lnTo>
                    <a:lnTo>
                      <a:pt x="275" y="27115"/>
                    </a:lnTo>
                    <a:cubicBezTo>
                      <a:pt x="275" y="27869"/>
                      <a:pt x="888" y="28481"/>
                      <a:pt x="1642" y="28481"/>
                    </a:cubicBezTo>
                    <a:lnTo>
                      <a:pt x="7873" y="28481"/>
                    </a:lnTo>
                    <a:cubicBezTo>
                      <a:pt x="8629" y="28481"/>
                      <a:pt x="9241" y="27869"/>
                      <a:pt x="9241" y="27115"/>
                    </a:cubicBezTo>
                    <a:lnTo>
                      <a:pt x="9285" y="22964"/>
                    </a:lnTo>
                    <a:lnTo>
                      <a:pt x="9028" y="22587"/>
                    </a:lnTo>
                    <a:cubicBezTo>
                      <a:pt x="8726" y="22792"/>
                      <a:pt x="8357" y="22915"/>
                      <a:pt x="7963" y="22915"/>
                    </a:cubicBezTo>
                    <a:lnTo>
                      <a:pt x="7803" y="22915"/>
                    </a:lnTo>
                    <a:lnTo>
                      <a:pt x="7803" y="26649"/>
                    </a:lnTo>
                    <a:cubicBezTo>
                      <a:pt x="7803" y="26969"/>
                      <a:pt x="7545" y="27225"/>
                      <a:pt x="7226" y="27225"/>
                    </a:cubicBezTo>
                    <a:cubicBezTo>
                      <a:pt x="6906" y="27225"/>
                      <a:pt x="6649" y="26969"/>
                      <a:pt x="6649" y="26649"/>
                    </a:cubicBezTo>
                    <a:lnTo>
                      <a:pt x="6649" y="22915"/>
                    </a:lnTo>
                    <a:lnTo>
                      <a:pt x="2867" y="22915"/>
                    </a:lnTo>
                    <a:lnTo>
                      <a:pt x="2867" y="26649"/>
                    </a:lnTo>
                    <a:cubicBezTo>
                      <a:pt x="2867" y="26969"/>
                      <a:pt x="2610" y="27225"/>
                      <a:pt x="2291" y="27225"/>
                    </a:cubicBezTo>
                    <a:cubicBezTo>
                      <a:pt x="1971" y="27225"/>
                      <a:pt x="1713" y="26969"/>
                      <a:pt x="1713" y="26649"/>
                    </a:cubicBezTo>
                    <a:lnTo>
                      <a:pt x="1713" y="22915"/>
                    </a:lnTo>
                    <a:lnTo>
                      <a:pt x="1558" y="22915"/>
                    </a:lnTo>
                    <a:cubicBezTo>
                      <a:pt x="1158" y="22915"/>
                      <a:pt x="794" y="22792"/>
                      <a:pt x="488" y="22587"/>
                    </a:cubicBezTo>
                    <a:close/>
                  </a:path>
                </a:pathLst>
              </a:custGeom>
              <a:solidFill>
                <a:srgbClr val="A7C8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
              <p:cNvSpPr/>
              <p:nvPr/>
            </p:nvSpPr>
            <p:spPr>
              <a:xfrm>
                <a:off x="6618525" y="624625"/>
                <a:ext cx="28850" cy="586975"/>
              </a:xfrm>
              <a:custGeom>
                <a:avLst/>
                <a:gdLst/>
                <a:ahLst/>
                <a:cxnLst/>
                <a:rect l="l" t="t" r="r" b="b"/>
                <a:pathLst>
                  <a:path w="1154" h="23479" extrusionOk="0">
                    <a:moveTo>
                      <a:pt x="578" y="0"/>
                    </a:moveTo>
                    <a:cubicBezTo>
                      <a:pt x="258" y="0"/>
                      <a:pt x="0" y="257"/>
                      <a:pt x="0" y="576"/>
                    </a:cubicBezTo>
                    <a:lnTo>
                      <a:pt x="0" y="22902"/>
                    </a:lnTo>
                    <a:cubicBezTo>
                      <a:pt x="0" y="23222"/>
                      <a:pt x="258" y="23478"/>
                      <a:pt x="578" y="23478"/>
                    </a:cubicBezTo>
                    <a:cubicBezTo>
                      <a:pt x="897" y="23478"/>
                      <a:pt x="1154" y="23222"/>
                      <a:pt x="1154" y="22902"/>
                    </a:cubicBezTo>
                    <a:lnTo>
                      <a:pt x="1154" y="576"/>
                    </a:lnTo>
                    <a:cubicBezTo>
                      <a:pt x="1154"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
              <p:cNvSpPr/>
              <p:nvPr/>
            </p:nvSpPr>
            <p:spPr>
              <a:xfrm>
                <a:off x="6741900" y="624625"/>
                <a:ext cx="28900" cy="586975"/>
              </a:xfrm>
              <a:custGeom>
                <a:avLst/>
                <a:gdLst/>
                <a:ahLst/>
                <a:cxnLst/>
                <a:rect l="l" t="t" r="r" b="b"/>
                <a:pathLst>
                  <a:path w="1156" h="23479" extrusionOk="0">
                    <a:moveTo>
                      <a:pt x="578" y="0"/>
                    </a:moveTo>
                    <a:cubicBezTo>
                      <a:pt x="258" y="0"/>
                      <a:pt x="1" y="257"/>
                      <a:pt x="1" y="576"/>
                    </a:cubicBezTo>
                    <a:lnTo>
                      <a:pt x="1" y="22902"/>
                    </a:lnTo>
                    <a:cubicBezTo>
                      <a:pt x="1" y="23222"/>
                      <a:pt x="258" y="23478"/>
                      <a:pt x="578" y="23478"/>
                    </a:cubicBezTo>
                    <a:cubicBezTo>
                      <a:pt x="897" y="23478"/>
                      <a:pt x="1155" y="23222"/>
                      <a:pt x="1155" y="22902"/>
                    </a:cubicBezTo>
                    <a:lnTo>
                      <a:pt x="1155" y="576"/>
                    </a:lnTo>
                    <a:cubicBezTo>
                      <a:pt x="1155" y="257"/>
                      <a:pt x="897" y="0"/>
                      <a:pt x="578" y="0"/>
                    </a:cubicBezTo>
                    <a:close/>
                  </a:path>
                </a:pathLst>
              </a:custGeom>
              <a:solidFill>
                <a:srgbClr val="7FB1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5"/>
              <p:cNvSpPr/>
              <p:nvPr/>
            </p:nvSpPr>
            <p:spPr>
              <a:xfrm>
                <a:off x="6567150" y="774625"/>
                <a:ext cx="255000" cy="329225"/>
              </a:xfrm>
              <a:custGeom>
                <a:avLst/>
                <a:gdLst/>
                <a:ahLst/>
                <a:cxnLst/>
                <a:rect l="l" t="t" r="r" b="b"/>
                <a:pathLst>
                  <a:path w="10200" h="13169" extrusionOk="0">
                    <a:moveTo>
                      <a:pt x="1900" y="0"/>
                    </a:moveTo>
                    <a:cubicBezTo>
                      <a:pt x="849" y="0"/>
                      <a:pt x="1" y="848"/>
                      <a:pt x="1" y="1895"/>
                    </a:cubicBezTo>
                    <a:lnTo>
                      <a:pt x="1" y="11269"/>
                    </a:lnTo>
                    <a:cubicBezTo>
                      <a:pt x="1" y="12316"/>
                      <a:pt x="849" y="13168"/>
                      <a:pt x="1900" y="13168"/>
                    </a:cubicBezTo>
                    <a:lnTo>
                      <a:pt x="8305" y="13168"/>
                    </a:lnTo>
                    <a:cubicBezTo>
                      <a:pt x="9352" y="13168"/>
                      <a:pt x="10200" y="12316"/>
                      <a:pt x="10200" y="11269"/>
                    </a:cubicBezTo>
                    <a:lnTo>
                      <a:pt x="10200" y="1895"/>
                    </a:lnTo>
                    <a:cubicBezTo>
                      <a:pt x="10200" y="848"/>
                      <a:pt x="9352" y="0"/>
                      <a:pt x="8305"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5"/>
              <p:cNvSpPr/>
              <p:nvPr/>
            </p:nvSpPr>
            <p:spPr>
              <a:xfrm>
                <a:off x="6552400" y="775350"/>
                <a:ext cx="84900" cy="178175"/>
              </a:xfrm>
              <a:custGeom>
                <a:avLst/>
                <a:gdLst/>
                <a:ahLst/>
                <a:cxnLst/>
                <a:rect l="l" t="t" r="r" b="b"/>
                <a:pathLst>
                  <a:path w="3396" h="7127" extrusionOk="0">
                    <a:moveTo>
                      <a:pt x="643" y="0"/>
                    </a:moveTo>
                    <a:cubicBezTo>
                      <a:pt x="580" y="0"/>
                      <a:pt x="516" y="11"/>
                      <a:pt x="453" y="33"/>
                    </a:cubicBezTo>
                    <a:cubicBezTo>
                      <a:pt x="155" y="140"/>
                      <a:pt x="0" y="463"/>
                      <a:pt x="107" y="762"/>
                    </a:cubicBezTo>
                    <a:lnTo>
                      <a:pt x="2215" y="6744"/>
                    </a:lnTo>
                    <a:cubicBezTo>
                      <a:pt x="2299" y="6979"/>
                      <a:pt x="2521" y="7126"/>
                      <a:pt x="2752" y="7126"/>
                    </a:cubicBezTo>
                    <a:cubicBezTo>
                      <a:pt x="2818" y="7126"/>
                      <a:pt x="2881" y="7113"/>
                      <a:pt x="2943" y="7090"/>
                    </a:cubicBezTo>
                    <a:cubicBezTo>
                      <a:pt x="3240" y="6988"/>
                      <a:pt x="3395" y="6660"/>
                      <a:pt x="3289" y="6363"/>
                    </a:cubicBezTo>
                    <a:lnTo>
                      <a:pt x="1181" y="379"/>
                    </a:lnTo>
                    <a:cubicBezTo>
                      <a:pt x="1100" y="148"/>
                      <a:pt x="879" y="0"/>
                      <a:pt x="643" y="0"/>
                    </a:cubicBezTo>
                    <a:close/>
                  </a:path>
                </a:pathLst>
              </a:custGeom>
              <a:solidFill>
                <a:srgbClr val="7FB1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5"/>
              <p:cNvSpPr/>
              <p:nvPr/>
            </p:nvSpPr>
            <p:spPr>
              <a:xfrm>
                <a:off x="6548825" y="1013950"/>
                <a:ext cx="83925" cy="104125"/>
              </a:xfrm>
              <a:custGeom>
                <a:avLst/>
                <a:gdLst/>
                <a:ahLst/>
                <a:cxnLst/>
                <a:rect l="l" t="t" r="r" b="b"/>
                <a:pathLst>
                  <a:path w="3357" h="4165" extrusionOk="0">
                    <a:moveTo>
                      <a:pt x="2709" y="0"/>
                    </a:moveTo>
                    <a:cubicBezTo>
                      <a:pt x="2526" y="0"/>
                      <a:pt x="2346" y="88"/>
                      <a:pt x="2238" y="250"/>
                    </a:cubicBezTo>
                    <a:lnTo>
                      <a:pt x="179" y="3272"/>
                    </a:lnTo>
                    <a:cubicBezTo>
                      <a:pt x="1" y="3534"/>
                      <a:pt x="72" y="3888"/>
                      <a:pt x="330" y="4066"/>
                    </a:cubicBezTo>
                    <a:cubicBezTo>
                      <a:pt x="427" y="4133"/>
                      <a:pt x="538" y="4164"/>
                      <a:pt x="649" y="4164"/>
                    </a:cubicBezTo>
                    <a:cubicBezTo>
                      <a:pt x="831" y="4164"/>
                      <a:pt x="1013" y="4075"/>
                      <a:pt x="1123" y="3915"/>
                    </a:cubicBezTo>
                    <a:lnTo>
                      <a:pt x="3179" y="893"/>
                    </a:lnTo>
                    <a:cubicBezTo>
                      <a:pt x="3356" y="631"/>
                      <a:pt x="3286" y="276"/>
                      <a:pt x="3028" y="98"/>
                    </a:cubicBezTo>
                    <a:cubicBezTo>
                      <a:pt x="2930" y="32"/>
                      <a:pt x="2819" y="0"/>
                      <a:pt x="2709" y="0"/>
                    </a:cubicBezTo>
                    <a:close/>
                  </a:path>
                </a:pathLst>
              </a:custGeom>
              <a:solidFill>
                <a:srgbClr val="7FB1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5"/>
              <p:cNvSpPr/>
              <p:nvPr/>
            </p:nvSpPr>
            <p:spPr>
              <a:xfrm>
                <a:off x="6544075" y="964150"/>
                <a:ext cx="81900" cy="18975"/>
              </a:xfrm>
              <a:custGeom>
                <a:avLst/>
                <a:gdLst/>
                <a:ahLst/>
                <a:cxnLst/>
                <a:rect l="l" t="t" r="r" b="b"/>
                <a:pathLst>
                  <a:path w="3276" h="759" extrusionOk="0">
                    <a:moveTo>
                      <a:pt x="381" y="0"/>
                    </a:moveTo>
                    <a:cubicBezTo>
                      <a:pt x="168" y="0"/>
                      <a:pt x="0" y="169"/>
                      <a:pt x="0" y="378"/>
                    </a:cubicBezTo>
                    <a:cubicBezTo>
                      <a:pt x="0" y="591"/>
                      <a:pt x="168" y="759"/>
                      <a:pt x="381" y="759"/>
                    </a:cubicBezTo>
                    <a:lnTo>
                      <a:pt x="2899" y="759"/>
                    </a:lnTo>
                    <a:cubicBezTo>
                      <a:pt x="3107" y="759"/>
                      <a:pt x="3276" y="591"/>
                      <a:pt x="3276" y="378"/>
                    </a:cubicBezTo>
                    <a:cubicBezTo>
                      <a:pt x="3276" y="169"/>
                      <a:pt x="3107" y="0"/>
                      <a:pt x="2899" y="0"/>
                    </a:cubicBezTo>
                    <a:close/>
                  </a:path>
                </a:pathLst>
              </a:custGeom>
              <a:solidFill>
                <a:srgbClr val="7FB1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5"/>
              <p:cNvSpPr/>
              <p:nvPr/>
            </p:nvSpPr>
            <p:spPr>
              <a:xfrm>
                <a:off x="6752000" y="775350"/>
                <a:ext cx="84925" cy="178175"/>
              </a:xfrm>
              <a:custGeom>
                <a:avLst/>
                <a:gdLst/>
                <a:ahLst/>
                <a:cxnLst/>
                <a:rect l="l" t="t" r="r" b="b"/>
                <a:pathLst>
                  <a:path w="3397" h="7127" extrusionOk="0">
                    <a:moveTo>
                      <a:pt x="2754" y="0"/>
                    </a:moveTo>
                    <a:cubicBezTo>
                      <a:pt x="2519" y="0"/>
                      <a:pt x="2300" y="148"/>
                      <a:pt x="2216" y="379"/>
                    </a:cubicBezTo>
                    <a:lnTo>
                      <a:pt x="107" y="6363"/>
                    </a:lnTo>
                    <a:cubicBezTo>
                      <a:pt x="0" y="6660"/>
                      <a:pt x="156" y="6988"/>
                      <a:pt x="453" y="7090"/>
                    </a:cubicBezTo>
                    <a:cubicBezTo>
                      <a:pt x="516" y="7113"/>
                      <a:pt x="582" y="7126"/>
                      <a:pt x="645" y="7126"/>
                    </a:cubicBezTo>
                    <a:cubicBezTo>
                      <a:pt x="879" y="7126"/>
                      <a:pt x="1097" y="6979"/>
                      <a:pt x="1182" y="6744"/>
                    </a:cubicBezTo>
                    <a:lnTo>
                      <a:pt x="3290" y="762"/>
                    </a:lnTo>
                    <a:cubicBezTo>
                      <a:pt x="3396" y="463"/>
                      <a:pt x="3241" y="140"/>
                      <a:pt x="2943" y="33"/>
                    </a:cubicBezTo>
                    <a:cubicBezTo>
                      <a:pt x="2881" y="11"/>
                      <a:pt x="2817" y="0"/>
                      <a:pt x="2754" y="0"/>
                    </a:cubicBezTo>
                    <a:close/>
                  </a:path>
                </a:pathLst>
              </a:custGeom>
              <a:solidFill>
                <a:srgbClr val="7FB1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5"/>
              <p:cNvSpPr/>
              <p:nvPr/>
            </p:nvSpPr>
            <p:spPr>
              <a:xfrm>
                <a:off x="6756650" y="1013950"/>
                <a:ext cx="83800" cy="104125"/>
              </a:xfrm>
              <a:custGeom>
                <a:avLst/>
                <a:gdLst/>
                <a:ahLst/>
                <a:cxnLst/>
                <a:rect l="l" t="t" r="r" b="b"/>
                <a:pathLst>
                  <a:path w="3352" h="4165" extrusionOk="0">
                    <a:moveTo>
                      <a:pt x="644" y="0"/>
                    </a:moveTo>
                    <a:cubicBezTo>
                      <a:pt x="534" y="0"/>
                      <a:pt x="423" y="32"/>
                      <a:pt x="326" y="98"/>
                    </a:cubicBezTo>
                    <a:cubicBezTo>
                      <a:pt x="68" y="276"/>
                      <a:pt x="1" y="631"/>
                      <a:pt x="174" y="893"/>
                    </a:cubicBezTo>
                    <a:lnTo>
                      <a:pt x="2233" y="3915"/>
                    </a:lnTo>
                    <a:cubicBezTo>
                      <a:pt x="2340" y="4075"/>
                      <a:pt x="2522" y="4164"/>
                      <a:pt x="2704" y="4164"/>
                    </a:cubicBezTo>
                    <a:cubicBezTo>
                      <a:pt x="2815" y="4164"/>
                      <a:pt x="2926" y="4133"/>
                      <a:pt x="3024" y="4066"/>
                    </a:cubicBezTo>
                    <a:cubicBezTo>
                      <a:pt x="3286" y="3888"/>
                      <a:pt x="3352" y="3534"/>
                      <a:pt x="3175" y="3272"/>
                    </a:cubicBezTo>
                    <a:lnTo>
                      <a:pt x="1119" y="250"/>
                    </a:lnTo>
                    <a:cubicBezTo>
                      <a:pt x="1008" y="88"/>
                      <a:pt x="828" y="0"/>
                      <a:pt x="644" y="0"/>
                    </a:cubicBezTo>
                    <a:close/>
                  </a:path>
                </a:pathLst>
              </a:custGeom>
              <a:solidFill>
                <a:srgbClr val="7FB1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5"/>
              <p:cNvSpPr/>
              <p:nvPr/>
            </p:nvSpPr>
            <p:spPr>
              <a:xfrm>
                <a:off x="6763300" y="964150"/>
                <a:ext cx="81925" cy="18975"/>
              </a:xfrm>
              <a:custGeom>
                <a:avLst/>
                <a:gdLst/>
                <a:ahLst/>
                <a:cxnLst/>
                <a:rect l="l" t="t" r="r" b="b"/>
                <a:pathLst>
                  <a:path w="3277" h="759" extrusionOk="0">
                    <a:moveTo>
                      <a:pt x="379" y="0"/>
                    </a:moveTo>
                    <a:cubicBezTo>
                      <a:pt x="170" y="0"/>
                      <a:pt x="1" y="169"/>
                      <a:pt x="1" y="378"/>
                    </a:cubicBezTo>
                    <a:cubicBezTo>
                      <a:pt x="1" y="591"/>
                      <a:pt x="170" y="759"/>
                      <a:pt x="379" y="759"/>
                    </a:cubicBezTo>
                    <a:lnTo>
                      <a:pt x="2899" y="759"/>
                    </a:lnTo>
                    <a:cubicBezTo>
                      <a:pt x="3108" y="759"/>
                      <a:pt x="3276" y="591"/>
                      <a:pt x="3276" y="378"/>
                    </a:cubicBezTo>
                    <a:cubicBezTo>
                      <a:pt x="3276" y="169"/>
                      <a:pt x="3108" y="0"/>
                      <a:pt x="2899" y="0"/>
                    </a:cubicBezTo>
                    <a:close/>
                  </a:path>
                </a:pathLst>
              </a:custGeom>
              <a:solidFill>
                <a:srgbClr val="7FB1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5"/>
              <p:cNvSpPr/>
              <p:nvPr/>
            </p:nvSpPr>
            <p:spPr>
              <a:xfrm>
                <a:off x="6598875" y="883800"/>
                <a:ext cx="191550" cy="167800"/>
              </a:xfrm>
              <a:custGeom>
                <a:avLst/>
                <a:gdLst/>
                <a:ahLst/>
                <a:cxnLst/>
                <a:rect l="l" t="t" r="r" b="b"/>
                <a:pathLst>
                  <a:path w="7662" h="6712" extrusionOk="0">
                    <a:moveTo>
                      <a:pt x="0" y="1"/>
                    </a:moveTo>
                    <a:lnTo>
                      <a:pt x="0" y="6712"/>
                    </a:lnTo>
                    <a:lnTo>
                      <a:pt x="7661" y="6712"/>
                    </a:lnTo>
                    <a:lnTo>
                      <a:pt x="7661" y="1"/>
                    </a:lnTo>
                    <a:close/>
                  </a:path>
                </a:pathLst>
              </a:custGeom>
              <a:solidFill>
                <a:srgbClr val="7FB1D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5"/>
              <p:cNvSpPr/>
              <p:nvPr/>
            </p:nvSpPr>
            <p:spPr>
              <a:xfrm>
                <a:off x="6618075" y="900550"/>
                <a:ext cx="153150" cy="134300"/>
              </a:xfrm>
              <a:custGeom>
                <a:avLst/>
                <a:gdLst/>
                <a:ahLst/>
                <a:cxnLst/>
                <a:rect l="l" t="t" r="r" b="b"/>
                <a:pathLst>
                  <a:path w="6126" h="5372" extrusionOk="0">
                    <a:moveTo>
                      <a:pt x="0" y="1"/>
                    </a:moveTo>
                    <a:lnTo>
                      <a:pt x="0" y="5371"/>
                    </a:lnTo>
                    <a:lnTo>
                      <a:pt x="6125" y="5371"/>
                    </a:lnTo>
                    <a:lnTo>
                      <a:pt x="6125" y="1"/>
                    </a:lnTo>
                    <a:close/>
                  </a:path>
                </a:pathLst>
              </a:custGeom>
              <a:solidFill>
                <a:srgbClr val="A7C8E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5"/>
              <p:cNvSpPr/>
              <p:nvPr/>
            </p:nvSpPr>
            <p:spPr>
              <a:xfrm>
                <a:off x="6605700" y="787600"/>
                <a:ext cx="77075" cy="20225"/>
              </a:xfrm>
              <a:custGeom>
                <a:avLst/>
                <a:gdLst/>
                <a:ahLst/>
                <a:cxnLst/>
                <a:rect l="l" t="t" r="r" b="b"/>
                <a:pathLst>
                  <a:path w="3083" h="809" extrusionOk="0">
                    <a:moveTo>
                      <a:pt x="1636" y="1"/>
                    </a:moveTo>
                    <a:cubicBezTo>
                      <a:pt x="1575" y="1"/>
                      <a:pt x="1512" y="2"/>
                      <a:pt x="1450" y="5"/>
                    </a:cubicBezTo>
                    <a:cubicBezTo>
                      <a:pt x="1037" y="22"/>
                      <a:pt x="598" y="120"/>
                      <a:pt x="305" y="325"/>
                    </a:cubicBezTo>
                    <a:cubicBezTo>
                      <a:pt x="233" y="373"/>
                      <a:pt x="171" y="432"/>
                      <a:pt x="127" y="489"/>
                    </a:cubicBezTo>
                    <a:cubicBezTo>
                      <a:pt x="79" y="542"/>
                      <a:pt x="47" y="604"/>
                      <a:pt x="30" y="653"/>
                    </a:cubicBezTo>
                    <a:cubicBezTo>
                      <a:pt x="0" y="751"/>
                      <a:pt x="15" y="804"/>
                      <a:pt x="12" y="808"/>
                    </a:cubicBezTo>
                    <a:lnTo>
                      <a:pt x="12" y="808"/>
                    </a:lnTo>
                    <a:cubicBezTo>
                      <a:pt x="15" y="806"/>
                      <a:pt x="27" y="797"/>
                      <a:pt x="43" y="782"/>
                    </a:cubicBezTo>
                    <a:cubicBezTo>
                      <a:pt x="56" y="764"/>
                      <a:pt x="87" y="741"/>
                      <a:pt x="122" y="719"/>
                    </a:cubicBezTo>
                    <a:cubicBezTo>
                      <a:pt x="159" y="698"/>
                      <a:pt x="202" y="680"/>
                      <a:pt x="256" y="662"/>
                    </a:cubicBezTo>
                    <a:cubicBezTo>
                      <a:pt x="309" y="649"/>
                      <a:pt x="366" y="635"/>
                      <a:pt x="438" y="626"/>
                    </a:cubicBezTo>
                    <a:cubicBezTo>
                      <a:pt x="704" y="591"/>
                      <a:pt x="1085" y="591"/>
                      <a:pt x="1476" y="573"/>
                    </a:cubicBezTo>
                    <a:cubicBezTo>
                      <a:pt x="1867" y="555"/>
                      <a:pt x="2271" y="516"/>
                      <a:pt x="2577" y="444"/>
                    </a:cubicBezTo>
                    <a:cubicBezTo>
                      <a:pt x="2728" y="409"/>
                      <a:pt x="2857" y="373"/>
                      <a:pt x="2945" y="338"/>
                    </a:cubicBezTo>
                    <a:cubicBezTo>
                      <a:pt x="3039" y="303"/>
                      <a:pt x="3083" y="272"/>
                      <a:pt x="3083" y="272"/>
                    </a:cubicBezTo>
                    <a:cubicBezTo>
                      <a:pt x="3083" y="272"/>
                      <a:pt x="3029" y="254"/>
                      <a:pt x="2941" y="223"/>
                    </a:cubicBezTo>
                    <a:cubicBezTo>
                      <a:pt x="2853" y="196"/>
                      <a:pt x="2728" y="156"/>
                      <a:pt x="2577" y="116"/>
                    </a:cubicBezTo>
                    <a:cubicBezTo>
                      <a:pt x="2324" y="52"/>
                      <a:pt x="1990" y="1"/>
                      <a:pt x="1636" y="1"/>
                    </a:cubicBezTo>
                    <a:close/>
                    <a:moveTo>
                      <a:pt x="12" y="808"/>
                    </a:moveTo>
                    <a:cubicBezTo>
                      <a:pt x="12" y="808"/>
                      <a:pt x="12" y="809"/>
                      <a:pt x="12" y="809"/>
                    </a:cubicBezTo>
                    <a:cubicBezTo>
                      <a:pt x="12" y="809"/>
                      <a:pt x="12" y="808"/>
                      <a:pt x="12" y="808"/>
                    </a:cubicBezTo>
                    <a:close/>
                  </a:path>
                </a:pathLst>
              </a:custGeom>
              <a:solidFill>
                <a:srgbClr val="435E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5"/>
              <p:cNvSpPr/>
              <p:nvPr/>
            </p:nvSpPr>
            <p:spPr>
              <a:xfrm>
                <a:off x="6507125" y="831525"/>
                <a:ext cx="47500" cy="47550"/>
              </a:xfrm>
              <a:custGeom>
                <a:avLst/>
                <a:gdLst/>
                <a:ahLst/>
                <a:cxnLst/>
                <a:rect l="l" t="t" r="r" b="b"/>
                <a:pathLst>
                  <a:path w="1900" h="1902" extrusionOk="0">
                    <a:moveTo>
                      <a:pt x="1900" y="1"/>
                    </a:moveTo>
                    <a:lnTo>
                      <a:pt x="1" y="1385"/>
                    </a:lnTo>
                    <a:lnTo>
                      <a:pt x="1" y="1901"/>
                    </a:lnTo>
                    <a:lnTo>
                      <a:pt x="1900" y="1741"/>
                    </a:lnTo>
                    <a:lnTo>
                      <a:pt x="1900" y="1"/>
                    </a:lnTo>
                    <a:close/>
                  </a:path>
                </a:pathLst>
              </a:custGeom>
              <a:solidFill>
                <a:srgbClr val="628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5"/>
              <p:cNvSpPr/>
              <p:nvPr/>
            </p:nvSpPr>
            <p:spPr>
              <a:xfrm>
                <a:off x="6834675" y="831525"/>
                <a:ext cx="47500" cy="47550"/>
              </a:xfrm>
              <a:custGeom>
                <a:avLst/>
                <a:gdLst/>
                <a:ahLst/>
                <a:cxnLst/>
                <a:rect l="l" t="t" r="r" b="b"/>
                <a:pathLst>
                  <a:path w="1900" h="1902" extrusionOk="0">
                    <a:moveTo>
                      <a:pt x="1" y="1"/>
                    </a:moveTo>
                    <a:lnTo>
                      <a:pt x="1" y="1741"/>
                    </a:lnTo>
                    <a:lnTo>
                      <a:pt x="1900" y="1901"/>
                    </a:lnTo>
                    <a:lnTo>
                      <a:pt x="1900" y="1385"/>
                    </a:lnTo>
                    <a:lnTo>
                      <a:pt x="1" y="1"/>
                    </a:lnTo>
                    <a:close/>
                  </a:path>
                </a:pathLst>
              </a:custGeom>
              <a:solidFill>
                <a:srgbClr val="6286A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5"/>
              <p:cNvSpPr/>
              <p:nvPr/>
            </p:nvSpPr>
            <p:spPr>
              <a:xfrm>
                <a:off x="6543850" y="899675"/>
                <a:ext cx="16675" cy="301500"/>
              </a:xfrm>
              <a:custGeom>
                <a:avLst/>
                <a:gdLst/>
                <a:ahLst/>
                <a:cxnLst/>
                <a:rect l="l" t="t" r="r" b="b"/>
                <a:pathLst>
                  <a:path w="667" h="12060" extrusionOk="0">
                    <a:moveTo>
                      <a:pt x="209" y="1"/>
                    </a:moveTo>
                    <a:cubicBezTo>
                      <a:pt x="93" y="1"/>
                      <a:pt x="1" y="97"/>
                      <a:pt x="5" y="214"/>
                    </a:cubicBezTo>
                    <a:lnTo>
                      <a:pt x="58" y="2774"/>
                    </a:lnTo>
                    <a:cubicBezTo>
                      <a:pt x="120" y="2659"/>
                      <a:pt x="244" y="2579"/>
                      <a:pt x="390" y="2579"/>
                    </a:cubicBezTo>
                    <a:lnTo>
                      <a:pt x="470" y="2579"/>
                    </a:lnTo>
                    <a:lnTo>
                      <a:pt x="422" y="204"/>
                    </a:lnTo>
                    <a:cubicBezTo>
                      <a:pt x="422" y="89"/>
                      <a:pt x="324" y="1"/>
                      <a:pt x="214" y="1"/>
                    </a:cubicBezTo>
                    <a:close/>
                    <a:moveTo>
                      <a:pt x="62" y="3156"/>
                    </a:moveTo>
                    <a:lnTo>
                      <a:pt x="244" y="11851"/>
                    </a:lnTo>
                    <a:cubicBezTo>
                      <a:pt x="249" y="11966"/>
                      <a:pt x="342" y="12060"/>
                      <a:pt x="458" y="12060"/>
                    </a:cubicBezTo>
                    <a:lnTo>
                      <a:pt x="462" y="12060"/>
                    </a:lnTo>
                    <a:cubicBezTo>
                      <a:pt x="577" y="12054"/>
                      <a:pt x="666" y="11958"/>
                      <a:pt x="666" y="11841"/>
                    </a:cubicBezTo>
                    <a:lnTo>
                      <a:pt x="599" y="8678"/>
                    </a:lnTo>
                    <a:cubicBezTo>
                      <a:pt x="577" y="8664"/>
                      <a:pt x="550" y="8651"/>
                      <a:pt x="529" y="8637"/>
                    </a:cubicBezTo>
                    <a:cubicBezTo>
                      <a:pt x="271" y="8459"/>
                      <a:pt x="200" y="8105"/>
                      <a:pt x="378" y="7843"/>
                    </a:cubicBezTo>
                    <a:lnTo>
                      <a:pt x="577" y="7554"/>
                    </a:lnTo>
                    <a:lnTo>
                      <a:pt x="488" y="3338"/>
                    </a:lnTo>
                    <a:lnTo>
                      <a:pt x="390" y="3338"/>
                    </a:lnTo>
                    <a:cubicBezTo>
                      <a:pt x="253" y="3338"/>
                      <a:pt x="129" y="3262"/>
                      <a:pt x="62" y="3156"/>
                    </a:cubicBezTo>
                    <a:close/>
                  </a:path>
                </a:pathLst>
              </a:custGeom>
              <a:solidFill>
                <a:srgbClr val="6D96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5"/>
              <p:cNvSpPr/>
              <p:nvPr/>
            </p:nvSpPr>
            <p:spPr>
              <a:xfrm>
                <a:off x="6548825" y="1088500"/>
                <a:ext cx="10025" cy="28125"/>
              </a:xfrm>
              <a:custGeom>
                <a:avLst/>
                <a:gdLst/>
                <a:ahLst/>
                <a:cxnLst/>
                <a:rect l="l" t="t" r="r" b="b"/>
                <a:pathLst>
                  <a:path w="401" h="1125" extrusionOk="0">
                    <a:moveTo>
                      <a:pt x="378" y="1"/>
                    </a:moveTo>
                    <a:lnTo>
                      <a:pt x="179" y="290"/>
                    </a:lnTo>
                    <a:cubicBezTo>
                      <a:pt x="1" y="552"/>
                      <a:pt x="72" y="906"/>
                      <a:pt x="330" y="1084"/>
                    </a:cubicBezTo>
                    <a:cubicBezTo>
                      <a:pt x="351" y="1098"/>
                      <a:pt x="378" y="1111"/>
                      <a:pt x="400" y="1125"/>
                    </a:cubicBezTo>
                    <a:lnTo>
                      <a:pt x="378" y="1"/>
                    </a:lnTo>
                    <a:close/>
                  </a:path>
                </a:pathLst>
              </a:custGeom>
              <a:solidFill>
                <a:srgbClr val="6D96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5"/>
              <p:cNvSpPr/>
              <p:nvPr/>
            </p:nvSpPr>
            <p:spPr>
              <a:xfrm>
                <a:off x="6545300" y="964150"/>
                <a:ext cx="10775" cy="18975"/>
              </a:xfrm>
              <a:custGeom>
                <a:avLst/>
                <a:gdLst/>
                <a:ahLst/>
                <a:cxnLst/>
                <a:rect l="l" t="t" r="r" b="b"/>
                <a:pathLst>
                  <a:path w="431" h="759" extrusionOk="0">
                    <a:moveTo>
                      <a:pt x="332" y="0"/>
                    </a:moveTo>
                    <a:cubicBezTo>
                      <a:pt x="186" y="0"/>
                      <a:pt x="62" y="80"/>
                      <a:pt x="0" y="195"/>
                    </a:cubicBezTo>
                    <a:lnTo>
                      <a:pt x="4" y="577"/>
                    </a:lnTo>
                    <a:cubicBezTo>
                      <a:pt x="71" y="683"/>
                      <a:pt x="195" y="759"/>
                      <a:pt x="332" y="759"/>
                    </a:cubicBezTo>
                    <a:lnTo>
                      <a:pt x="430" y="759"/>
                    </a:lnTo>
                    <a:lnTo>
                      <a:pt x="412" y="0"/>
                    </a:lnTo>
                    <a:close/>
                  </a:path>
                </a:pathLst>
              </a:custGeom>
              <a:solidFill>
                <a:srgbClr val="6D96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5"/>
              <p:cNvSpPr/>
              <p:nvPr/>
            </p:nvSpPr>
            <p:spPr>
              <a:xfrm>
                <a:off x="6828800" y="899675"/>
                <a:ext cx="16650" cy="301500"/>
              </a:xfrm>
              <a:custGeom>
                <a:avLst/>
                <a:gdLst/>
                <a:ahLst/>
                <a:cxnLst/>
                <a:rect l="l" t="t" r="r" b="b"/>
                <a:pathLst>
                  <a:path w="666" h="12060" extrusionOk="0">
                    <a:moveTo>
                      <a:pt x="453" y="1"/>
                    </a:moveTo>
                    <a:cubicBezTo>
                      <a:pt x="342" y="1"/>
                      <a:pt x="244" y="89"/>
                      <a:pt x="244" y="204"/>
                    </a:cubicBezTo>
                    <a:lnTo>
                      <a:pt x="195" y="2579"/>
                    </a:lnTo>
                    <a:lnTo>
                      <a:pt x="279" y="2579"/>
                    </a:lnTo>
                    <a:cubicBezTo>
                      <a:pt x="422" y="2579"/>
                      <a:pt x="546" y="2659"/>
                      <a:pt x="609" y="2774"/>
                    </a:cubicBezTo>
                    <a:lnTo>
                      <a:pt x="662" y="214"/>
                    </a:lnTo>
                    <a:cubicBezTo>
                      <a:pt x="666" y="97"/>
                      <a:pt x="572" y="1"/>
                      <a:pt x="457" y="1"/>
                    </a:cubicBezTo>
                    <a:close/>
                    <a:moveTo>
                      <a:pt x="603" y="3156"/>
                    </a:moveTo>
                    <a:lnTo>
                      <a:pt x="603" y="3156"/>
                    </a:lnTo>
                    <a:cubicBezTo>
                      <a:pt x="537" y="3262"/>
                      <a:pt x="413" y="3338"/>
                      <a:pt x="279" y="3338"/>
                    </a:cubicBezTo>
                    <a:lnTo>
                      <a:pt x="177" y="3338"/>
                    </a:lnTo>
                    <a:lnTo>
                      <a:pt x="89" y="7554"/>
                    </a:lnTo>
                    <a:lnTo>
                      <a:pt x="289" y="7843"/>
                    </a:lnTo>
                    <a:cubicBezTo>
                      <a:pt x="466" y="8105"/>
                      <a:pt x="400" y="8459"/>
                      <a:pt x="138" y="8637"/>
                    </a:cubicBezTo>
                    <a:cubicBezTo>
                      <a:pt x="115" y="8651"/>
                      <a:pt x="89" y="8664"/>
                      <a:pt x="66" y="8678"/>
                    </a:cubicBezTo>
                    <a:lnTo>
                      <a:pt x="0" y="11841"/>
                    </a:lnTo>
                    <a:cubicBezTo>
                      <a:pt x="0" y="11958"/>
                      <a:pt x="89" y="12054"/>
                      <a:pt x="204" y="12060"/>
                    </a:cubicBezTo>
                    <a:lnTo>
                      <a:pt x="209" y="12060"/>
                    </a:lnTo>
                    <a:cubicBezTo>
                      <a:pt x="324" y="12060"/>
                      <a:pt x="417" y="11966"/>
                      <a:pt x="422" y="11851"/>
                    </a:cubicBezTo>
                    <a:lnTo>
                      <a:pt x="603" y="3156"/>
                    </a:lnTo>
                    <a:close/>
                  </a:path>
                </a:pathLst>
              </a:custGeom>
              <a:solidFill>
                <a:srgbClr val="6D96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5"/>
              <p:cNvSpPr/>
              <p:nvPr/>
            </p:nvSpPr>
            <p:spPr>
              <a:xfrm>
                <a:off x="6830450" y="1088500"/>
                <a:ext cx="10000" cy="28125"/>
              </a:xfrm>
              <a:custGeom>
                <a:avLst/>
                <a:gdLst/>
                <a:ahLst/>
                <a:cxnLst/>
                <a:rect l="l" t="t" r="r" b="b"/>
                <a:pathLst>
                  <a:path w="400" h="1125" extrusionOk="0">
                    <a:moveTo>
                      <a:pt x="23" y="1"/>
                    </a:moveTo>
                    <a:lnTo>
                      <a:pt x="0" y="1125"/>
                    </a:lnTo>
                    <a:cubicBezTo>
                      <a:pt x="23" y="1111"/>
                      <a:pt x="49" y="1098"/>
                      <a:pt x="72" y="1084"/>
                    </a:cubicBezTo>
                    <a:cubicBezTo>
                      <a:pt x="334" y="906"/>
                      <a:pt x="400" y="552"/>
                      <a:pt x="223" y="290"/>
                    </a:cubicBezTo>
                    <a:lnTo>
                      <a:pt x="23" y="1"/>
                    </a:lnTo>
                    <a:close/>
                  </a:path>
                </a:pathLst>
              </a:custGeom>
              <a:solidFill>
                <a:srgbClr val="6D96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5"/>
              <p:cNvSpPr/>
              <p:nvPr/>
            </p:nvSpPr>
            <p:spPr>
              <a:xfrm>
                <a:off x="6833225" y="964150"/>
                <a:ext cx="10800" cy="18975"/>
              </a:xfrm>
              <a:custGeom>
                <a:avLst/>
                <a:gdLst/>
                <a:ahLst/>
                <a:cxnLst/>
                <a:rect l="l" t="t" r="r" b="b"/>
                <a:pathLst>
                  <a:path w="432" h="759" extrusionOk="0">
                    <a:moveTo>
                      <a:pt x="18" y="0"/>
                    </a:moveTo>
                    <a:lnTo>
                      <a:pt x="0" y="759"/>
                    </a:lnTo>
                    <a:lnTo>
                      <a:pt x="102" y="759"/>
                    </a:lnTo>
                    <a:cubicBezTo>
                      <a:pt x="236" y="759"/>
                      <a:pt x="360" y="683"/>
                      <a:pt x="426" y="577"/>
                    </a:cubicBezTo>
                    <a:lnTo>
                      <a:pt x="432" y="195"/>
                    </a:lnTo>
                    <a:cubicBezTo>
                      <a:pt x="369" y="80"/>
                      <a:pt x="245" y="0"/>
                      <a:pt x="102" y="0"/>
                    </a:cubicBezTo>
                    <a:close/>
                  </a:path>
                </a:pathLst>
              </a:custGeom>
              <a:solidFill>
                <a:srgbClr val="6D96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5"/>
              <p:cNvSpPr/>
              <p:nvPr/>
            </p:nvSpPr>
            <p:spPr>
              <a:xfrm>
                <a:off x="6521775" y="488250"/>
                <a:ext cx="58600" cy="53075"/>
              </a:xfrm>
              <a:custGeom>
                <a:avLst/>
                <a:gdLst/>
                <a:ahLst/>
                <a:cxnLst/>
                <a:rect l="l" t="t" r="r" b="b"/>
                <a:pathLst>
                  <a:path w="2344" h="2123" extrusionOk="0">
                    <a:moveTo>
                      <a:pt x="1799" y="0"/>
                    </a:moveTo>
                    <a:cubicBezTo>
                      <a:pt x="1478" y="0"/>
                      <a:pt x="1071" y="426"/>
                      <a:pt x="816" y="652"/>
                    </a:cubicBezTo>
                    <a:cubicBezTo>
                      <a:pt x="378" y="1043"/>
                      <a:pt x="0" y="1553"/>
                      <a:pt x="470" y="1971"/>
                    </a:cubicBezTo>
                    <a:cubicBezTo>
                      <a:pt x="592" y="2078"/>
                      <a:pt x="714" y="2123"/>
                      <a:pt x="833" y="2123"/>
                    </a:cubicBezTo>
                    <a:cubicBezTo>
                      <a:pt x="1277" y="2123"/>
                      <a:pt x="1682" y="1493"/>
                      <a:pt x="1913" y="1088"/>
                    </a:cubicBezTo>
                    <a:cubicBezTo>
                      <a:pt x="2126" y="719"/>
                      <a:pt x="2344" y="369"/>
                      <a:pt x="2011" y="80"/>
                    </a:cubicBezTo>
                    <a:cubicBezTo>
                      <a:pt x="1947" y="24"/>
                      <a:pt x="1875" y="0"/>
                      <a:pt x="1799" y="0"/>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5"/>
              <p:cNvSpPr/>
              <p:nvPr/>
            </p:nvSpPr>
            <p:spPr>
              <a:xfrm>
                <a:off x="6530850" y="500125"/>
                <a:ext cx="32325" cy="29250"/>
              </a:xfrm>
              <a:custGeom>
                <a:avLst/>
                <a:gdLst/>
                <a:ahLst/>
                <a:cxnLst/>
                <a:rect l="l" t="t" r="r" b="b"/>
                <a:pathLst>
                  <a:path w="1293" h="1170" extrusionOk="0">
                    <a:moveTo>
                      <a:pt x="994" y="1"/>
                    </a:moveTo>
                    <a:cubicBezTo>
                      <a:pt x="816" y="1"/>
                      <a:pt x="594" y="237"/>
                      <a:pt x="453" y="359"/>
                    </a:cubicBezTo>
                    <a:cubicBezTo>
                      <a:pt x="210" y="576"/>
                      <a:pt x="1" y="857"/>
                      <a:pt x="263" y="1087"/>
                    </a:cubicBezTo>
                    <a:cubicBezTo>
                      <a:pt x="329" y="1145"/>
                      <a:pt x="396" y="1169"/>
                      <a:pt x="461" y="1169"/>
                    </a:cubicBezTo>
                    <a:cubicBezTo>
                      <a:pt x="704" y="1169"/>
                      <a:pt x="928" y="823"/>
                      <a:pt x="1057" y="599"/>
                    </a:cubicBezTo>
                    <a:cubicBezTo>
                      <a:pt x="1172" y="400"/>
                      <a:pt x="1293" y="204"/>
                      <a:pt x="1111" y="44"/>
                    </a:cubicBezTo>
                    <a:cubicBezTo>
                      <a:pt x="1075" y="14"/>
                      <a:pt x="1036" y="1"/>
                      <a:pt x="994" y="1"/>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5"/>
              <p:cNvSpPr/>
              <p:nvPr/>
            </p:nvSpPr>
            <p:spPr>
              <a:xfrm>
                <a:off x="6808925" y="488250"/>
                <a:ext cx="58625" cy="53075"/>
              </a:xfrm>
              <a:custGeom>
                <a:avLst/>
                <a:gdLst/>
                <a:ahLst/>
                <a:cxnLst/>
                <a:rect l="l" t="t" r="r" b="b"/>
                <a:pathLst>
                  <a:path w="2345" h="2123" extrusionOk="0">
                    <a:moveTo>
                      <a:pt x="546" y="0"/>
                    </a:moveTo>
                    <a:cubicBezTo>
                      <a:pt x="470" y="0"/>
                      <a:pt x="398" y="24"/>
                      <a:pt x="333" y="80"/>
                    </a:cubicBezTo>
                    <a:cubicBezTo>
                      <a:pt x="1" y="369"/>
                      <a:pt x="218" y="719"/>
                      <a:pt x="431" y="1088"/>
                    </a:cubicBezTo>
                    <a:cubicBezTo>
                      <a:pt x="662" y="1493"/>
                      <a:pt x="1067" y="2123"/>
                      <a:pt x="1511" y="2123"/>
                    </a:cubicBezTo>
                    <a:cubicBezTo>
                      <a:pt x="1630" y="2123"/>
                      <a:pt x="1751" y="2078"/>
                      <a:pt x="1873" y="1971"/>
                    </a:cubicBezTo>
                    <a:cubicBezTo>
                      <a:pt x="2344" y="1553"/>
                      <a:pt x="1967" y="1043"/>
                      <a:pt x="1527" y="652"/>
                    </a:cubicBezTo>
                    <a:cubicBezTo>
                      <a:pt x="1272" y="426"/>
                      <a:pt x="869" y="0"/>
                      <a:pt x="546" y="0"/>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5"/>
              <p:cNvSpPr/>
              <p:nvPr/>
            </p:nvSpPr>
            <p:spPr>
              <a:xfrm>
                <a:off x="6826125" y="500125"/>
                <a:ext cx="32300" cy="29250"/>
              </a:xfrm>
              <a:custGeom>
                <a:avLst/>
                <a:gdLst/>
                <a:ahLst/>
                <a:cxnLst/>
                <a:rect l="l" t="t" r="r" b="b"/>
                <a:pathLst>
                  <a:path w="1292" h="1170" extrusionOk="0">
                    <a:moveTo>
                      <a:pt x="299" y="1"/>
                    </a:moveTo>
                    <a:cubicBezTo>
                      <a:pt x="258" y="1"/>
                      <a:pt x="218" y="14"/>
                      <a:pt x="183" y="44"/>
                    </a:cubicBezTo>
                    <a:cubicBezTo>
                      <a:pt x="1" y="204"/>
                      <a:pt x="120" y="400"/>
                      <a:pt x="236" y="599"/>
                    </a:cubicBezTo>
                    <a:cubicBezTo>
                      <a:pt x="366" y="823"/>
                      <a:pt x="589" y="1169"/>
                      <a:pt x="833" y="1169"/>
                    </a:cubicBezTo>
                    <a:cubicBezTo>
                      <a:pt x="897" y="1169"/>
                      <a:pt x="964" y="1145"/>
                      <a:pt x="1030" y="1087"/>
                    </a:cubicBezTo>
                    <a:cubicBezTo>
                      <a:pt x="1292" y="857"/>
                      <a:pt x="1083" y="576"/>
                      <a:pt x="839" y="359"/>
                    </a:cubicBezTo>
                    <a:cubicBezTo>
                      <a:pt x="699" y="237"/>
                      <a:pt x="478" y="1"/>
                      <a:pt x="299" y="1"/>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5"/>
              <p:cNvSpPr/>
              <p:nvPr/>
            </p:nvSpPr>
            <p:spPr>
              <a:xfrm>
                <a:off x="6166475" y="1268275"/>
                <a:ext cx="26300" cy="46975"/>
              </a:xfrm>
              <a:custGeom>
                <a:avLst/>
                <a:gdLst/>
                <a:ahLst/>
                <a:cxnLst/>
                <a:rect l="l" t="t" r="r" b="b"/>
                <a:pathLst>
                  <a:path w="1052" h="1879" extrusionOk="0">
                    <a:moveTo>
                      <a:pt x="525" y="0"/>
                    </a:moveTo>
                    <a:cubicBezTo>
                      <a:pt x="236" y="0"/>
                      <a:pt x="0" y="236"/>
                      <a:pt x="0" y="524"/>
                    </a:cubicBezTo>
                    <a:lnTo>
                      <a:pt x="0" y="1354"/>
                    </a:lnTo>
                    <a:cubicBezTo>
                      <a:pt x="0" y="1643"/>
                      <a:pt x="236" y="1878"/>
                      <a:pt x="525" y="1878"/>
                    </a:cubicBezTo>
                    <a:cubicBezTo>
                      <a:pt x="818" y="1878"/>
                      <a:pt x="1052" y="1643"/>
                      <a:pt x="1052" y="1354"/>
                    </a:cubicBezTo>
                    <a:lnTo>
                      <a:pt x="1052" y="524"/>
                    </a:lnTo>
                    <a:cubicBezTo>
                      <a:pt x="1052" y="236"/>
                      <a:pt x="818" y="0"/>
                      <a:pt x="525" y="0"/>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5"/>
              <p:cNvSpPr/>
              <p:nvPr/>
            </p:nvSpPr>
            <p:spPr>
              <a:xfrm>
                <a:off x="5935900" y="1268275"/>
                <a:ext cx="26225" cy="46975"/>
              </a:xfrm>
              <a:custGeom>
                <a:avLst/>
                <a:gdLst/>
                <a:ahLst/>
                <a:cxnLst/>
                <a:rect l="l" t="t" r="r" b="b"/>
                <a:pathLst>
                  <a:path w="1049" h="1879" extrusionOk="0">
                    <a:moveTo>
                      <a:pt x="524" y="0"/>
                    </a:moveTo>
                    <a:cubicBezTo>
                      <a:pt x="235" y="0"/>
                      <a:pt x="1" y="236"/>
                      <a:pt x="1" y="524"/>
                    </a:cubicBezTo>
                    <a:lnTo>
                      <a:pt x="1" y="1354"/>
                    </a:lnTo>
                    <a:cubicBezTo>
                      <a:pt x="1" y="1643"/>
                      <a:pt x="235" y="1878"/>
                      <a:pt x="524" y="1878"/>
                    </a:cubicBezTo>
                    <a:cubicBezTo>
                      <a:pt x="813" y="1878"/>
                      <a:pt x="1048" y="1643"/>
                      <a:pt x="1048" y="1354"/>
                    </a:cubicBezTo>
                    <a:lnTo>
                      <a:pt x="1048" y="524"/>
                    </a:lnTo>
                    <a:cubicBezTo>
                      <a:pt x="1048" y="236"/>
                      <a:pt x="813" y="0"/>
                      <a:pt x="524" y="0"/>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5"/>
              <p:cNvSpPr/>
              <p:nvPr/>
            </p:nvSpPr>
            <p:spPr>
              <a:xfrm>
                <a:off x="6216525" y="1063100"/>
                <a:ext cx="44825" cy="153925"/>
              </a:xfrm>
              <a:custGeom>
                <a:avLst/>
                <a:gdLst/>
                <a:ahLst/>
                <a:cxnLst/>
                <a:rect l="l" t="t" r="r" b="b"/>
                <a:pathLst>
                  <a:path w="1793" h="6157" extrusionOk="0">
                    <a:moveTo>
                      <a:pt x="897" y="1"/>
                    </a:moveTo>
                    <a:cubicBezTo>
                      <a:pt x="399" y="1"/>
                      <a:pt x="0" y="396"/>
                      <a:pt x="0" y="889"/>
                    </a:cubicBezTo>
                    <a:lnTo>
                      <a:pt x="0" y="5265"/>
                    </a:lnTo>
                    <a:cubicBezTo>
                      <a:pt x="0" y="5757"/>
                      <a:pt x="399" y="6157"/>
                      <a:pt x="897" y="6157"/>
                    </a:cubicBezTo>
                    <a:cubicBezTo>
                      <a:pt x="1393" y="6157"/>
                      <a:pt x="1793" y="5757"/>
                      <a:pt x="1793" y="5265"/>
                    </a:cubicBezTo>
                    <a:lnTo>
                      <a:pt x="1793" y="889"/>
                    </a:lnTo>
                    <a:cubicBezTo>
                      <a:pt x="1793" y="396"/>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5"/>
              <p:cNvSpPr/>
              <p:nvPr/>
            </p:nvSpPr>
            <p:spPr>
              <a:xfrm>
                <a:off x="6216525" y="668975"/>
                <a:ext cx="44825" cy="153925"/>
              </a:xfrm>
              <a:custGeom>
                <a:avLst/>
                <a:gdLst/>
                <a:ahLst/>
                <a:cxnLst/>
                <a:rect l="l" t="t" r="r" b="b"/>
                <a:pathLst>
                  <a:path w="1793" h="6157" extrusionOk="0">
                    <a:moveTo>
                      <a:pt x="897" y="1"/>
                    </a:moveTo>
                    <a:cubicBezTo>
                      <a:pt x="399" y="1"/>
                      <a:pt x="0" y="400"/>
                      <a:pt x="0" y="889"/>
                    </a:cubicBezTo>
                    <a:lnTo>
                      <a:pt x="0" y="5265"/>
                    </a:lnTo>
                    <a:cubicBezTo>
                      <a:pt x="0" y="5757"/>
                      <a:pt x="399" y="6156"/>
                      <a:pt x="897" y="6156"/>
                    </a:cubicBezTo>
                    <a:cubicBezTo>
                      <a:pt x="1393" y="6156"/>
                      <a:pt x="1793" y="5757"/>
                      <a:pt x="1793" y="5265"/>
                    </a:cubicBezTo>
                    <a:lnTo>
                      <a:pt x="1793" y="889"/>
                    </a:lnTo>
                    <a:cubicBezTo>
                      <a:pt x="1793" y="400"/>
                      <a:pt x="1393" y="1"/>
                      <a:pt x="897"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5"/>
              <p:cNvSpPr/>
              <p:nvPr/>
            </p:nvSpPr>
            <p:spPr>
              <a:xfrm>
                <a:off x="5867200" y="1063100"/>
                <a:ext cx="44875" cy="153925"/>
              </a:xfrm>
              <a:custGeom>
                <a:avLst/>
                <a:gdLst/>
                <a:ahLst/>
                <a:cxnLst/>
                <a:rect l="l" t="t" r="r" b="b"/>
                <a:pathLst>
                  <a:path w="1795" h="6157" extrusionOk="0">
                    <a:moveTo>
                      <a:pt x="898" y="1"/>
                    </a:moveTo>
                    <a:cubicBezTo>
                      <a:pt x="405" y="1"/>
                      <a:pt x="1" y="396"/>
                      <a:pt x="1" y="889"/>
                    </a:cubicBezTo>
                    <a:lnTo>
                      <a:pt x="1" y="5265"/>
                    </a:lnTo>
                    <a:cubicBezTo>
                      <a:pt x="1" y="5757"/>
                      <a:pt x="405" y="6157"/>
                      <a:pt x="898" y="6157"/>
                    </a:cubicBezTo>
                    <a:cubicBezTo>
                      <a:pt x="1395" y="6157"/>
                      <a:pt x="1794" y="5757"/>
                      <a:pt x="1794" y="5265"/>
                    </a:cubicBezTo>
                    <a:lnTo>
                      <a:pt x="1794" y="889"/>
                    </a:lnTo>
                    <a:cubicBezTo>
                      <a:pt x="1794" y="396"/>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5"/>
              <p:cNvSpPr/>
              <p:nvPr/>
            </p:nvSpPr>
            <p:spPr>
              <a:xfrm>
                <a:off x="5867200" y="668975"/>
                <a:ext cx="44875" cy="153925"/>
              </a:xfrm>
              <a:custGeom>
                <a:avLst/>
                <a:gdLst/>
                <a:ahLst/>
                <a:cxnLst/>
                <a:rect l="l" t="t" r="r" b="b"/>
                <a:pathLst>
                  <a:path w="1795" h="6157" extrusionOk="0">
                    <a:moveTo>
                      <a:pt x="898" y="1"/>
                    </a:moveTo>
                    <a:cubicBezTo>
                      <a:pt x="405" y="1"/>
                      <a:pt x="1" y="400"/>
                      <a:pt x="1" y="889"/>
                    </a:cubicBezTo>
                    <a:lnTo>
                      <a:pt x="1" y="5265"/>
                    </a:lnTo>
                    <a:cubicBezTo>
                      <a:pt x="1" y="5757"/>
                      <a:pt x="405" y="6156"/>
                      <a:pt x="898" y="6156"/>
                    </a:cubicBezTo>
                    <a:cubicBezTo>
                      <a:pt x="1395" y="6156"/>
                      <a:pt x="1794" y="5757"/>
                      <a:pt x="1794" y="5265"/>
                    </a:cubicBezTo>
                    <a:lnTo>
                      <a:pt x="1794" y="889"/>
                    </a:lnTo>
                    <a:cubicBezTo>
                      <a:pt x="1794" y="400"/>
                      <a:pt x="1395" y="1"/>
                      <a:pt x="898"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5"/>
              <p:cNvSpPr/>
              <p:nvPr/>
            </p:nvSpPr>
            <p:spPr>
              <a:xfrm>
                <a:off x="5881175" y="461725"/>
                <a:ext cx="366325" cy="850500"/>
              </a:xfrm>
              <a:custGeom>
                <a:avLst/>
                <a:gdLst/>
                <a:ahLst/>
                <a:cxnLst/>
                <a:rect l="l" t="t" r="r" b="b"/>
                <a:pathLst>
                  <a:path w="14653" h="34020" extrusionOk="0">
                    <a:moveTo>
                      <a:pt x="7324" y="0"/>
                    </a:moveTo>
                    <a:cubicBezTo>
                      <a:pt x="3282" y="0"/>
                      <a:pt x="1" y="2139"/>
                      <a:pt x="1" y="6183"/>
                    </a:cubicBezTo>
                    <a:lnTo>
                      <a:pt x="1" y="29400"/>
                    </a:lnTo>
                    <a:cubicBezTo>
                      <a:pt x="1" y="33443"/>
                      <a:pt x="3282" y="34020"/>
                      <a:pt x="7324" y="34020"/>
                    </a:cubicBezTo>
                    <a:cubicBezTo>
                      <a:pt x="11372" y="34020"/>
                      <a:pt x="14653" y="33443"/>
                      <a:pt x="14653" y="29400"/>
                    </a:cubicBezTo>
                    <a:lnTo>
                      <a:pt x="14653" y="6183"/>
                    </a:lnTo>
                    <a:cubicBezTo>
                      <a:pt x="14653" y="2139"/>
                      <a:pt x="11372" y="0"/>
                      <a:pt x="7324" y="0"/>
                    </a:cubicBezTo>
                    <a:close/>
                  </a:path>
                </a:pathLst>
              </a:custGeom>
              <a:solidFill>
                <a:srgbClr val="5896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5"/>
              <p:cNvSpPr/>
              <p:nvPr/>
            </p:nvSpPr>
            <p:spPr>
              <a:xfrm>
                <a:off x="5932450" y="485800"/>
                <a:ext cx="263650" cy="114300"/>
              </a:xfrm>
              <a:custGeom>
                <a:avLst/>
                <a:gdLst/>
                <a:ahLst/>
                <a:cxnLst/>
                <a:rect l="l" t="t" r="r" b="b"/>
                <a:pathLst>
                  <a:path w="10546" h="4572" extrusionOk="0">
                    <a:moveTo>
                      <a:pt x="5273" y="0"/>
                    </a:moveTo>
                    <a:cubicBezTo>
                      <a:pt x="2411" y="0"/>
                      <a:pt x="80" y="1491"/>
                      <a:pt x="0" y="4310"/>
                    </a:cubicBezTo>
                    <a:lnTo>
                      <a:pt x="112" y="4572"/>
                    </a:lnTo>
                    <a:cubicBezTo>
                      <a:pt x="476" y="4372"/>
                      <a:pt x="906" y="4252"/>
                      <a:pt x="1377" y="4252"/>
                    </a:cubicBezTo>
                    <a:lnTo>
                      <a:pt x="9175" y="4252"/>
                    </a:lnTo>
                    <a:cubicBezTo>
                      <a:pt x="9641" y="4252"/>
                      <a:pt x="10076" y="4372"/>
                      <a:pt x="10435" y="4572"/>
                    </a:cubicBezTo>
                    <a:lnTo>
                      <a:pt x="10546" y="4306"/>
                    </a:lnTo>
                    <a:cubicBezTo>
                      <a:pt x="10471" y="1491"/>
                      <a:pt x="8136" y="0"/>
                      <a:pt x="5273" y="0"/>
                    </a:cubicBezTo>
                    <a:close/>
                  </a:path>
                </a:pathLst>
              </a:custGeom>
              <a:solidFill>
                <a:srgbClr val="7EA9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5"/>
              <p:cNvSpPr/>
              <p:nvPr/>
            </p:nvSpPr>
            <p:spPr>
              <a:xfrm>
                <a:off x="5909950" y="592100"/>
                <a:ext cx="308700" cy="188075"/>
              </a:xfrm>
              <a:custGeom>
                <a:avLst/>
                <a:gdLst/>
                <a:ahLst/>
                <a:cxnLst/>
                <a:rect l="l" t="t" r="r" b="b"/>
                <a:pathLst>
                  <a:path w="12348" h="7523" extrusionOk="0">
                    <a:moveTo>
                      <a:pt x="2277" y="0"/>
                    </a:moveTo>
                    <a:cubicBezTo>
                      <a:pt x="1021" y="0"/>
                      <a:pt x="0" y="853"/>
                      <a:pt x="0" y="1900"/>
                    </a:cubicBezTo>
                    <a:lnTo>
                      <a:pt x="0" y="7523"/>
                    </a:lnTo>
                    <a:lnTo>
                      <a:pt x="12347" y="7523"/>
                    </a:lnTo>
                    <a:lnTo>
                      <a:pt x="12347" y="1900"/>
                    </a:lnTo>
                    <a:cubicBezTo>
                      <a:pt x="12347" y="853"/>
                      <a:pt x="11331" y="0"/>
                      <a:pt x="10075"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5"/>
              <p:cNvSpPr/>
              <p:nvPr/>
            </p:nvSpPr>
            <p:spPr>
              <a:xfrm>
                <a:off x="5900275" y="577925"/>
                <a:ext cx="91800" cy="171325"/>
              </a:xfrm>
              <a:custGeom>
                <a:avLst/>
                <a:gdLst/>
                <a:ahLst/>
                <a:cxnLst/>
                <a:rect l="l" t="t" r="r" b="b"/>
                <a:pathLst>
                  <a:path w="3672" h="6853" extrusionOk="0">
                    <a:moveTo>
                      <a:pt x="650" y="0"/>
                    </a:moveTo>
                    <a:cubicBezTo>
                      <a:pt x="577" y="0"/>
                      <a:pt x="503" y="14"/>
                      <a:pt x="431" y="43"/>
                    </a:cubicBezTo>
                    <a:cubicBezTo>
                      <a:pt x="142" y="164"/>
                      <a:pt x="1" y="496"/>
                      <a:pt x="125" y="789"/>
                    </a:cubicBezTo>
                    <a:lnTo>
                      <a:pt x="2500" y="6502"/>
                    </a:lnTo>
                    <a:cubicBezTo>
                      <a:pt x="2588" y="6723"/>
                      <a:pt x="2801" y="6852"/>
                      <a:pt x="3024" y="6852"/>
                    </a:cubicBezTo>
                    <a:cubicBezTo>
                      <a:pt x="3098" y="6852"/>
                      <a:pt x="3170" y="6838"/>
                      <a:pt x="3241" y="6812"/>
                    </a:cubicBezTo>
                    <a:cubicBezTo>
                      <a:pt x="3534" y="6688"/>
                      <a:pt x="3671" y="6355"/>
                      <a:pt x="3551" y="6066"/>
                    </a:cubicBezTo>
                    <a:lnTo>
                      <a:pt x="1177" y="350"/>
                    </a:lnTo>
                    <a:cubicBezTo>
                      <a:pt x="1087" y="132"/>
                      <a:pt x="874" y="0"/>
                      <a:pt x="650" y="0"/>
                    </a:cubicBezTo>
                    <a:close/>
                  </a:path>
                </a:pathLst>
              </a:custGeom>
              <a:solidFill>
                <a:srgbClr val="5896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5"/>
              <p:cNvSpPr/>
              <p:nvPr/>
            </p:nvSpPr>
            <p:spPr>
              <a:xfrm>
                <a:off x="5891625" y="731800"/>
                <a:ext cx="87800" cy="19100"/>
              </a:xfrm>
              <a:custGeom>
                <a:avLst/>
                <a:gdLst/>
                <a:ahLst/>
                <a:cxnLst/>
                <a:rect l="l" t="t" r="r" b="b"/>
                <a:pathLst>
                  <a:path w="3512" h="764" extrusionOk="0">
                    <a:moveTo>
                      <a:pt x="378" y="0"/>
                    </a:moveTo>
                    <a:cubicBezTo>
                      <a:pt x="169" y="0"/>
                      <a:pt x="0" y="173"/>
                      <a:pt x="0" y="382"/>
                    </a:cubicBezTo>
                    <a:cubicBezTo>
                      <a:pt x="0" y="591"/>
                      <a:pt x="169" y="763"/>
                      <a:pt x="378" y="763"/>
                    </a:cubicBezTo>
                    <a:lnTo>
                      <a:pt x="3134" y="763"/>
                    </a:lnTo>
                    <a:cubicBezTo>
                      <a:pt x="3343" y="763"/>
                      <a:pt x="3511" y="591"/>
                      <a:pt x="3511" y="382"/>
                    </a:cubicBezTo>
                    <a:cubicBezTo>
                      <a:pt x="3511" y="173"/>
                      <a:pt x="3343" y="0"/>
                      <a:pt x="3134" y="0"/>
                    </a:cubicBezTo>
                    <a:close/>
                  </a:path>
                </a:pathLst>
              </a:custGeom>
              <a:solidFill>
                <a:srgbClr val="5896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5"/>
              <p:cNvSpPr/>
              <p:nvPr/>
            </p:nvSpPr>
            <p:spPr>
              <a:xfrm>
                <a:off x="6136525" y="577925"/>
                <a:ext cx="91775" cy="171325"/>
              </a:xfrm>
              <a:custGeom>
                <a:avLst/>
                <a:gdLst/>
                <a:ahLst/>
                <a:cxnLst/>
                <a:rect l="l" t="t" r="r" b="b"/>
                <a:pathLst>
                  <a:path w="3671" h="6853" extrusionOk="0">
                    <a:moveTo>
                      <a:pt x="3024" y="0"/>
                    </a:moveTo>
                    <a:cubicBezTo>
                      <a:pt x="2801" y="0"/>
                      <a:pt x="2589" y="132"/>
                      <a:pt x="2499" y="350"/>
                    </a:cubicBezTo>
                    <a:lnTo>
                      <a:pt x="125" y="6066"/>
                    </a:lnTo>
                    <a:cubicBezTo>
                      <a:pt x="0" y="6355"/>
                      <a:pt x="142" y="6688"/>
                      <a:pt x="430" y="6812"/>
                    </a:cubicBezTo>
                    <a:cubicBezTo>
                      <a:pt x="502" y="6838"/>
                      <a:pt x="577" y="6852"/>
                      <a:pt x="648" y="6852"/>
                    </a:cubicBezTo>
                    <a:cubicBezTo>
                      <a:pt x="875" y="6852"/>
                      <a:pt x="1083" y="6723"/>
                      <a:pt x="1176" y="6502"/>
                    </a:cubicBezTo>
                    <a:lnTo>
                      <a:pt x="3550" y="789"/>
                    </a:lnTo>
                    <a:cubicBezTo>
                      <a:pt x="3671" y="496"/>
                      <a:pt x="3533" y="164"/>
                      <a:pt x="3240" y="43"/>
                    </a:cubicBezTo>
                    <a:cubicBezTo>
                      <a:pt x="3170" y="14"/>
                      <a:pt x="3097" y="0"/>
                      <a:pt x="3024" y="0"/>
                    </a:cubicBezTo>
                    <a:close/>
                  </a:path>
                </a:pathLst>
              </a:custGeom>
              <a:solidFill>
                <a:srgbClr val="5896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5"/>
              <p:cNvSpPr/>
              <p:nvPr/>
            </p:nvSpPr>
            <p:spPr>
              <a:xfrm>
                <a:off x="6149175" y="731800"/>
                <a:ext cx="87900" cy="19100"/>
              </a:xfrm>
              <a:custGeom>
                <a:avLst/>
                <a:gdLst/>
                <a:ahLst/>
                <a:cxnLst/>
                <a:rect l="l" t="t" r="r" b="b"/>
                <a:pathLst>
                  <a:path w="3516" h="764" extrusionOk="0">
                    <a:moveTo>
                      <a:pt x="381" y="0"/>
                    </a:moveTo>
                    <a:cubicBezTo>
                      <a:pt x="168" y="0"/>
                      <a:pt x="0" y="173"/>
                      <a:pt x="0" y="382"/>
                    </a:cubicBezTo>
                    <a:cubicBezTo>
                      <a:pt x="0" y="591"/>
                      <a:pt x="168" y="763"/>
                      <a:pt x="381" y="763"/>
                    </a:cubicBezTo>
                    <a:lnTo>
                      <a:pt x="3134" y="763"/>
                    </a:lnTo>
                    <a:cubicBezTo>
                      <a:pt x="3342" y="763"/>
                      <a:pt x="3515" y="591"/>
                      <a:pt x="3515" y="382"/>
                    </a:cubicBezTo>
                    <a:cubicBezTo>
                      <a:pt x="3515" y="173"/>
                      <a:pt x="3342" y="0"/>
                      <a:pt x="3134" y="0"/>
                    </a:cubicBezTo>
                    <a:close/>
                  </a:path>
                </a:pathLst>
              </a:custGeom>
              <a:solidFill>
                <a:srgbClr val="5896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5"/>
              <p:cNvSpPr/>
              <p:nvPr/>
            </p:nvSpPr>
            <p:spPr>
              <a:xfrm>
                <a:off x="5950325" y="676400"/>
                <a:ext cx="227950" cy="568050"/>
              </a:xfrm>
              <a:custGeom>
                <a:avLst/>
                <a:gdLst/>
                <a:ahLst/>
                <a:cxnLst/>
                <a:rect l="l" t="t" r="r" b="b"/>
                <a:pathLst>
                  <a:path w="9118" h="22722" extrusionOk="0">
                    <a:moveTo>
                      <a:pt x="0" y="1"/>
                    </a:moveTo>
                    <a:lnTo>
                      <a:pt x="0" y="22722"/>
                    </a:lnTo>
                    <a:lnTo>
                      <a:pt x="9117" y="22722"/>
                    </a:lnTo>
                    <a:lnTo>
                      <a:pt x="9117" y="1"/>
                    </a:lnTo>
                    <a:close/>
                  </a:path>
                </a:pathLst>
              </a:custGeom>
              <a:solidFill>
                <a:srgbClr val="5896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5"/>
              <p:cNvSpPr/>
              <p:nvPr/>
            </p:nvSpPr>
            <p:spPr>
              <a:xfrm>
                <a:off x="5973200" y="699950"/>
                <a:ext cx="182300" cy="532850"/>
              </a:xfrm>
              <a:custGeom>
                <a:avLst/>
                <a:gdLst/>
                <a:ahLst/>
                <a:cxnLst/>
                <a:rect l="l" t="t" r="r" b="b"/>
                <a:pathLst>
                  <a:path w="7292" h="21314" extrusionOk="0">
                    <a:moveTo>
                      <a:pt x="0" y="0"/>
                    </a:moveTo>
                    <a:lnTo>
                      <a:pt x="0" y="21313"/>
                    </a:lnTo>
                    <a:lnTo>
                      <a:pt x="7292" y="21313"/>
                    </a:lnTo>
                    <a:lnTo>
                      <a:pt x="7292" y="0"/>
                    </a:lnTo>
                    <a:close/>
                  </a:path>
                </a:pathLst>
              </a:custGeom>
              <a:solidFill>
                <a:srgbClr val="7EA9A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5"/>
              <p:cNvSpPr/>
              <p:nvPr/>
            </p:nvSpPr>
            <p:spPr>
              <a:xfrm>
                <a:off x="5962975" y="603275"/>
                <a:ext cx="89475" cy="16250"/>
              </a:xfrm>
              <a:custGeom>
                <a:avLst/>
                <a:gdLst/>
                <a:ahLst/>
                <a:cxnLst/>
                <a:rect l="l" t="t" r="r" b="b"/>
                <a:pathLst>
                  <a:path w="3579" h="650" extrusionOk="0">
                    <a:moveTo>
                      <a:pt x="1641" y="1"/>
                    </a:moveTo>
                    <a:cubicBezTo>
                      <a:pt x="1445" y="1"/>
                      <a:pt x="1251" y="13"/>
                      <a:pt x="1061" y="46"/>
                    </a:cubicBezTo>
                    <a:cubicBezTo>
                      <a:pt x="950" y="64"/>
                      <a:pt x="844" y="90"/>
                      <a:pt x="742" y="121"/>
                    </a:cubicBezTo>
                    <a:cubicBezTo>
                      <a:pt x="639" y="144"/>
                      <a:pt x="547" y="193"/>
                      <a:pt x="457" y="223"/>
                    </a:cubicBezTo>
                    <a:cubicBezTo>
                      <a:pt x="373" y="268"/>
                      <a:pt x="297" y="316"/>
                      <a:pt x="236" y="361"/>
                    </a:cubicBezTo>
                    <a:cubicBezTo>
                      <a:pt x="174" y="410"/>
                      <a:pt x="125" y="459"/>
                      <a:pt x="90" y="498"/>
                    </a:cubicBezTo>
                    <a:cubicBezTo>
                      <a:pt x="27" y="596"/>
                      <a:pt x="0" y="649"/>
                      <a:pt x="0" y="649"/>
                    </a:cubicBezTo>
                    <a:cubicBezTo>
                      <a:pt x="0" y="649"/>
                      <a:pt x="67" y="627"/>
                      <a:pt x="156" y="592"/>
                    </a:cubicBezTo>
                    <a:cubicBezTo>
                      <a:pt x="200" y="582"/>
                      <a:pt x="262" y="574"/>
                      <a:pt x="324" y="561"/>
                    </a:cubicBezTo>
                    <a:cubicBezTo>
                      <a:pt x="391" y="556"/>
                      <a:pt x="462" y="552"/>
                      <a:pt x="547" y="543"/>
                    </a:cubicBezTo>
                    <a:cubicBezTo>
                      <a:pt x="564" y="544"/>
                      <a:pt x="581" y="544"/>
                      <a:pt x="598" y="544"/>
                    </a:cubicBezTo>
                    <a:cubicBezTo>
                      <a:pt x="645" y="544"/>
                      <a:pt x="695" y="542"/>
                      <a:pt x="748" y="542"/>
                    </a:cubicBezTo>
                    <a:cubicBezTo>
                      <a:pt x="768" y="542"/>
                      <a:pt x="788" y="542"/>
                      <a:pt x="809" y="543"/>
                    </a:cubicBezTo>
                    <a:cubicBezTo>
                      <a:pt x="897" y="543"/>
                      <a:pt x="995" y="547"/>
                      <a:pt x="1102" y="552"/>
                    </a:cubicBezTo>
                    <a:cubicBezTo>
                      <a:pt x="1305" y="556"/>
                      <a:pt x="1528" y="561"/>
                      <a:pt x="1745" y="570"/>
                    </a:cubicBezTo>
                    <a:cubicBezTo>
                      <a:pt x="1857" y="572"/>
                      <a:pt x="1970" y="573"/>
                      <a:pt x="2082" y="573"/>
                    </a:cubicBezTo>
                    <a:cubicBezTo>
                      <a:pt x="2413" y="573"/>
                      <a:pt x="2735" y="561"/>
                      <a:pt x="2997" y="525"/>
                    </a:cubicBezTo>
                    <a:cubicBezTo>
                      <a:pt x="3169" y="503"/>
                      <a:pt x="3316" y="472"/>
                      <a:pt x="3423" y="445"/>
                    </a:cubicBezTo>
                    <a:cubicBezTo>
                      <a:pt x="3520" y="418"/>
                      <a:pt x="3578" y="396"/>
                      <a:pt x="3578" y="396"/>
                    </a:cubicBezTo>
                    <a:cubicBezTo>
                      <a:pt x="3578" y="396"/>
                      <a:pt x="3525" y="369"/>
                      <a:pt x="3423" y="334"/>
                    </a:cubicBezTo>
                    <a:cubicBezTo>
                      <a:pt x="3325" y="295"/>
                      <a:pt x="3192" y="250"/>
                      <a:pt x="3023" y="197"/>
                    </a:cubicBezTo>
                    <a:cubicBezTo>
                      <a:pt x="2854" y="148"/>
                      <a:pt x="2655" y="103"/>
                      <a:pt x="2442" y="68"/>
                    </a:cubicBezTo>
                    <a:cubicBezTo>
                      <a:pt x="2229" y="28"/>
                      <a:pt x="1993" y="6"/>
                      <a:pt x="1758" y="2"/>
                    </a:cubicBezTo>
                    <a:cubicBezTo>
                      <a:pt x="1719" y="1"/>
                      <a:pt x="1680" y="1"/>
                      <a:pt x="1641" y="1"/>
                    </a:cubicBezTo>
                    <a:close/>
                  </a:path>
                </a:pathLst>
              </a:custGeom>
              <a:solidFill>
                <a:srgbClr val="435E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5"/>
              <p:cNvSpPr/>
              <p:nvPr/>
            </p:nvSpPr>
            <p:spPr>
              <a:xfrm>
                <a:off x="5909950" y="813350"/>
                <a:ext cx="40400" cy="419450"/>
              </a:xfrm>
              <a:custGeom>
                <a:avLst/>
                <a:gdLst/>
                <a:ahLst/>
                <a:cxnLst/>
                <a:rect l="l" t="t" r="r" b="b"/>
                <a:pathLst>
                  <a:path w="1616" h="16778" extrusionOk="0">
                    <a:moveTo>
                      <a:pt x="0" y="0"/>
                    </a:moveTo>
                    <a:lnTo>
                      <a:pt x="0" y="16777"/>
                    </a:lnTo>
                    <a:lnTo>
                      <a:pt x="1615" y="16777"/>
                    </a:lnTo>
                    <a:lnTo>
                      <a:pt x="1615" y="0"/>
                    </a:lnTo>
                    <a:close/>
                  </a:path>
                </a:pathLst>
              </a:custGeom>
              <a:solidFill>
                <a:srgbClr val="4D84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5"/>
              <p:cNvSpPr/>
              <p:nvPr/>
            </p:nvSpPr>
            <p:spPr>
              <a:xfrm>
                <a:off x="6178250" y="810225"/>
                <a:ext cx="40400" cy="422575"/>
              </a:xfrm>
              <a:custGeom>
                <a:avLst/>
                <a:gdLst/>
                <a:ahLst/>
                <a:cxnLst/>
                <a:rect l="l" t="t" r="r" b="b"/>
                <a:pathLst>
                  <a:path w="1616" h="16903" extrusionOk="0">
                    <a:moveTo>
                      <a:pt x="0" y="1"/>
                    </a:moveTo>
                    <a:lnTo>
                      <a:pt x="0" y="16902"/>
                    </a:lnTo>
                    <a:lnTo>
                      <a:pt x="1615" y="16902"/>
                    </a:lnTo>
                    <a:lnTo>
                      <a:pt x="1615" y="1"/>
                    </a:lnTo>
                    <a:close/>
                  </a:path>
                </a:pathLst>
              </a:custGeom>
              <a:solidFill>
                <a:srgbClr val="4D84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5"/>
              <p:cNvSpPr/>
              <p:nvPr/>
            </p:nvSpPr>
            <p:spPr>
              <a:xfrm>
                <a:off x="5968650" y="1254625"/>
                <a:ext cx="191300" cy="29650"/>
              </a:xfrm>
              <a:custGeom>
                <a:avLst/>
                <a:gdLst/>
                <a:ahLst/>
                <a:cxnLst/>
                <a:rect l="l" t="t" r="r" b="b"/>
                <a:pathLst>
                  <a:path w="7652" h="1186" extrusionOk="0">
                    <a:moveTo>
                      <a:pt x="594" y="1"/>
                    </a:moveTo>
                    <a:cubicBezTo>
                      <a:pt x="266" y="1"/>
                      <a:pt x="0" y="267"/>
                      <a:pt x="0" y="595"/>
                    </a:cubicBezTo>
                    <a:cubicBezTo>
                      <a:pt x="0" y="919"/>
                      <a:pt x="266" y="1185"/>
                      <a:pt x="594" y="1185"/>
                    </a:cubicBezTo>
                    <a:lnTo>
                      <a:pt x="7061" y="1185"/>
                    </a:lnTo>
                    <a:cubicBezTo>
                      <a:pt x="7385" y="1185"/>
                      <a:pt x="7651" y="919"/>
                      <a:pt x="7651" y="595"/>
                    </a:cubicBezTo>
                    <a:cubicBezTo>
                      <a:pt x="7651" y="267"/>
                      <a:pt x="7385" y="1"/>
                      <a:pt x="7061"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5"/>
              <p:cNvSpPr/>
              <p:nvPr/>
            </p:nvSpPr>
            <p:spPr>
              <a:xfrm>
                <a:off x="6057175" y="1239100"/>
                <a:ext cx="14225" cy="67375"/>
              </a:xfrm>
              <a:custGeom>
                <a:avLst/>
                <a:gdLst/>
                <a:ahLst/>
                <a:cxnLst/>
                <a:rect l="l" t="t" r="r" b="b"/>
                <a:pathLst>
                  <a:path w="569" h="2695" extrusionOk="0">
                    <a:moveTo>
                      <a:pt x="1" y="1"/>
                    </a:moveTo>
                    <a:lnTo>
                      <a:pt x="1" y="2695"/>
                    </a:lnTo>
                    <a:lnTo>
                      <a:pt x="569" y="2695"/>
                    </a:lnTo>
                    <a:lnTo>
                      <a:pt x="569" y="1"/>
                    </a:lnTo>
                    <a:close/>
                  </a:path>
                </a:pathLst>
              </a:custGeom>
              <a:solidFill>
                <a:srgbClr val="58969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5"/>
              <p:cNvSpPr/>
              <p:nvPr/>
            </p:nvSpPr>
            <p:spPr>
              <a:xfrm>
                <a:off x="5850550" y="639800"/>
                <a:ext cx="47550" cy="47525"/>
              </a:xfrm>
              <a:custGeom>
                <a:avLst/>
                <a:gdLst/>
                <a:ahLst/>
                <a:cxnLst/>
                <a:rect l="l" t="t" r="r" b="b"/>
                <a:pathLst>
                  <a:path w="1902" h="1901" extrusionOk="0">
                    <a:moveTo>
                      <a:pt x="1901" y="0"/>
                    </a:moveTo>
                    <a:lnTo>
                      <a:pt x="1" y="1385"/>
                    </a:lnTo>
                    <a:lnTo>
                      <a:pt x="1" y="1901"/>
                    </a:lnTo>
                    <a:lnTo>
                      <a:pt x="1901" y="1741"/>
                    </a:lnTo>
                    <a:lnTo>
                      <a:pt x="1901" y="0"/>
                    </a:lnTo>
                    <a:close/>
                  </a:path>
                </a:pathLst>
              </a:custGeom>
              <a:solidFill>
                <a:srgbClr val="4373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5"/>
              <p:cNvSpPr/>
              <p:nvPr/>
            </p:nvSpPr>
            <p:spPr>
              <a:xfrm>
                <a:off x="6230500" y="639800"/>
                <a:ext cx="47500" cy="47525"/>
              </a:xfrm>
              <a:custGeom>
                <a:avLst/>
                <a:gdLst/>
                <a:ahLst/>
                <a:cxnLst/>
                <a:rect l="l" t="t" r="r" b="b"/>
                <a:pathLst>
                  <a:path w="1900" h="1901" extrusionOk="0">
                    <a:moveTo>
                      <a:pt x="0" y="0"/>
                    </a:moveTo>
                    <a:lnTo>
                      <a:pt x="0" y="1741"/>
                    </a:lnTo>
                    <a:lnTo>
                      <a:pt x="1900" y="1901"/>
                    </a:lnTo>
                    <a:lnTo>
                      <a:pt x="1900" y="1385"/>
                    </a:lnTo>
                    <a:lnTo>
                      <a:pt x="0" y="0"/>
                    </a:lnTo>
                    <a:close/>
                  </a:path>
                </a:pathLst>
              </a:custGeom>
              <a:solidFill>
                <a:srgbClr val="4373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5"/>
              <p:cNvSpPr/>
              <p:nvPr/>
            </p:nvSpPr>
            <p:spPr>
              <a:xfrm>
                <a:off x="5924250" y="828450"/>
                <a:ext cx="10450" cy="389375"/>
              </a:xfrm>
              <a:custGeom>
                <a:avLst/>
                <a:gdLst/>
                <a:ahLst/>
                <a:cxnLst/>
                <a:rect l="l" t="t" r="r" b="b"/>
                <a:pathLst>
                  <a:path w="418" h="15575" extrusionOk="0">
                    <a:moveTo>
                      <a:pt x="209" y="0"/>
                    </a:moveTo>
                    <a:cubicBezTo>
                      <a:pt x="94" y="0"/>
                      <a:pt x="0" y="93"/>
                      <a:pt x="0" y="209"/>
                    </a:cubicBezTo>
                    <a:lnTo>
                      <a:pt x="0" y="15366"/>
                    </a:lnTo>
                    <a:cubicBezTo>
                      <a:pt x="0" y="15481"/>
                      <a:pt x="94" y="15575"/>
                      <a:pt x="209" y="15575"/>
                    </a:cubicBezTo>
                    <a:cubicBezTo>
                      <a:pt x="324" y="15575"/>
                      <a:pt x="418" y="15481"/>
                      <a:pt x="418" y="15366"/>
                    </a:cubicBezTo>
                    <a:lnTo>
                      <a:pt x="418" y="209"/>
                    </a:lnTo>
                    <a:cubicBezTo>
                      <a:pt x="418" y="93"/>
                      <a:pt x="324" y="0"/>
                      <a:pt x="209" y="0"/>
                    </a:cubicBezTo>
                    <a:close/>
                  </a:path>
                </a:pathLst>
              </a:custGeom>
              <a:solidFill>
                <a:srgbClr val="4373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5"/>
              <p:cNvSpPr/>
              <p:nvPr/>
            </p:nvSpPr>
            <p:spPr>
              <a:xfrm>
                <a:off x="6193875" y="828450"/>
                <a:ext cx="10575" cy="389375"/>
              </a:xfrm>
              <a:custGeom>
                <a:avLst/>
                <a:gdLst/>
                <a:ahLst/>
                <a:cxnLst/>
                <a:rect l="l" t="t" r="r" b="b"/>
                <a:pathLst>
                  <a:path w="423" h="15575" extrusionOk="0">
                    <a:moveTo>
                      <a:pt x="214" y="0"/>
                    </a:moveTo>
                    <a:cubicBezTo>
                      <a:pt x="99" y="0"/>
                      <a:pt x="1" y="93"/>
                      <a:pt x="1" y="209"/>
                    </a:cubicBezTo>
                    <a:lnTo>
                      <a:pt x="1" y="15366"/>
                    </a:lnTo>
                    <a:cubicBezTo>
                      <a:pt x="1" y="15481"/>
                      <a:pt x="99" y="15575"/>
                      <a:pt x="214" y="15575"/>
                    </a:cubicBezTo>
                    <a:cubicBezTo>
                      <a:pt x="329" y="15575"/>
                      <a:pt x="422" y="15481"/>
                      <a:pt x="422" y="15366"/>
                    </a:cubicBezTo>
                    <a:lnTo>
                      <a:pt x="422" y="209"/>
                    </a:lnTo>
                    <a:cubicBezTo>
                      <a:pt x="422" y="93"/>
                      <a:pt x="329" y="0"/>
                      <a:pt x="214" y="0"/>
                    </a:cubicBezTo>
                    <a:close/>
                  </a:path>
                </a:pathLst>
              </a:custGeom>
              <a:solidFill>
                <a:srgbClr val="43736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5"/>
              <p:cNvSpPr/>
              <p:nvPr/>
            </p:nvSpPr>
            <p:spPr>
              <a:xfrm>
                <a:off x="5895300" y="488900"/>
                <a:ext cx="68475" cy="59225"/>
              </a:xfrm>
              <a:custGeom>
                <a:avLst/>
                <a:gdLst/>
                <a:ahLst/>
                <a:cxnLst/>
                <a:rect l="l" t="t" r="r" b="b"/>
                <a:pathLst>
                  <a:path w="2739" h="2369" extrusionOk="0">
                    <a:moveTo>
                      <a:pt x="2058" y="1"/>
                    </a:moveTo>
                    <a:cubicBezTo>
                      <a:pt x="1688" y="1"/>
                      <a:pt x="1238" y="433"/>
                      <a:pt x="950" y="662"/>
                    </a:cubicBezTo>
                    <a:cubicBezTo>
                      <a:pt x="439" y="1066"/>
                      <a:pt x="0" y="1625"/>
                      <a:pt x="560" y="2154"/>
                    </a:cubicBezTo>
                    <a:cubicBezTo>
                      <a:pt x="720" y="2305"/>
                      <a:pt x="879" y="2368"/>
                      <a:pt x="1033" y="2368"/>
                    </a:cubicBezTo>
                    <a:cubicBezTo>
                      <a:pt x="1533" y="2368"/>
                      <a:pt x="1980" y="1709"/>
                      <a:pt x="2242" y="1279"/>
                    </a:cubicBezTo>
                    <a:cubicBezTo>
                      <a:pt x="2490" y="870"/>
                      <a:pt x="2738" y="489"/>
                      <a:pt x="2344" y="116"/>
                    </a:cubicBezTo>
                    <a:cubicBezTo>
                      <a:pt x="2259" y="34"/>
                      <a:pt x="2162" y="1"/>
                      <a:pt x="2058" y="1"/>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5"/>
              <p:cNvSpPr/>
              <p:nvPr/>
            </p:nvSpPr>
            <p:spPr>
              <a:xfrm>
                <a:off x="5906725" y="502200"/>
                <a:ext cx="37725" cy="32625"/>
              </a:xfrm>
              <a:custGeom>
                <a:avLst/>
                <a:gdLst/>
                <a:ahLst/>
                <a:cxnLst/>
                <a:rect l="l" t="t" r="r" b="b"/>
                <a:pathLst>
                  <a:path w="1509" h="1305" extrusionOk="0">
                    <a:moveTo>
                      <a:pt x="1134" y="0"/>
                    </a:moveTo>
                    <a:cubicBezTo>
                      <a:pt x="930" y="0"/>
                      <a:pt x="684" y="239"/>
                      <a:pt x="523" y="365"/>
                    </a:cubicBezTo>
                    <a:cubicBezTo>
                      <a:pt x="244" y="587"/>
                      <a:pt x="0" y="893"/>
                      <a:pt x="310" y="1186"/>
                    </a:cubicBezTo>
                    <a:cubicBezTo>
                      <a:pt x="398" y="1270"/>
                      <a:pt x="486" y="1304"/>
                      <a:pt x="571" y="1304"/>
                    </a:cubicBezTo>
                    <a:cubicBezTo>
                      <a:pt x="845" y="1304"/>
                      <a:pt x="1093" y="940"/>
                      <a:pt x="1238" y="702"/>
                    </a:cubicBezTo>
                    <a:cubicBezTo>
                      <a:pt x="1371" y="481"/>
                      <a:pt x="1509" y="272"/>
                      <a:pt x="1291" y="63"/>
                    </a:cubicBezTo>
                    <a:cubicBezTo>
                      <a:pt x="1244" y="19"/>
                      <a:pt x="1191" y="0"/>
                      <a:pt x="1134" y="0"/>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5"/>
              <p:cNvSpPr/>
              <p:nvPr/>
            </p:nvSpPr>
            <p:spPr>
              <a:xfrm>
                <a:off x="6164800" y="488900"/>
                <a:ext cx="68500" cy="59225"/>
              </a:xfrm>
              <a:custGeom>
                <a:avLst/>
                <a:gdLst/>
                <a:ahLst/>
                <a:cxnLst/>
                <a:rect l="l" t="t" r="r" b="b"/>
                <a:pathLst>
                  <a:path w="2740" h="2369" extrusionOk="0">
                    <a:moveTo>
                      <a:pt x="683" y="1"/>
                    </a:moveTo>
                    <a:cubicBezTo>
                      <a:pt x="579" y="1"/>
                      <a:pt x="482" y="34"/>
                      <a:pt x="396" y="116"/>
                    </a:cubicBezTo>
                    <a:cubicBezTo>
                      <a:pt x="0" y="489"/>
                      <a:pt x="254" y="870"/>
                      <a:pt x="498" y="1279"/>
                    </a:cubicBezTo>
                    <a:cubicBezTo>
                      <a:pt x="759" y="1709"/>
                      <a:pt x="1207" y="2368"/>
                      <a:pt x="1706" y="2368"/>
                    </a:cubicBezTo>
                    <a:cubicBezTo>
                      <a:pt x="1860" y="2368"/>
                      <a:pt x="2020" y="2305"/>
                      <a:pt x="2180" y="2154"/>
                    </a:cubicBezTo>
                    <a:cubicBezTo>
                      <a:pt x="2739" y="1625"/>
                      <a:pt x="2300" y="1066"/>
                      <a:pt x="1790" y="662"/>
                    </a:cubicBezTo>
                    <a:cubicBezTo>
                      <a:pt x="1502" y="433"/>
                      <a:pt x="1054" y="1"/>
                      <a:pt x="683" y="1"/>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5"/>
              <p:cNvSpPr/>
              <p:nvPr/>
            </p:nvSpPr>
            <p:spPr>
              <a:xfrm>
                <a:off x="6184100" y="502200"/>
                <a:ext cx="37775" cy="32625"/>
              </a:xfrm>
              <a:custGeom>
                <a:avLst/>
                <a:gdLst/>
                <a:ahLst/>
                <a:cxnLst/>
                <a:rect l="l" t="t" r="r" b="b"/>
                <a:pathLst>
                  <a:path w="1511" h="1305" extrusionOk="0">
                    <a:moveTo>
                      <a:pt x="376" y="0"/>
                    </a:moveTo>
                    <a:cubicBezTo>
                      <a:pt x="320" y="0"/>
                      <a:pt x="266" y="19"/>
                      <a:pt x="219" y="63"/>
                    </a:cubicBezTo>
                    <a:cubicBezTo>
                      <a:pt x="1" y="272"/>
                      <a:pt x="139" y="481"/>
                      <a:pt x="277" y="702"/>
                    </a:cubicBezTo>
                    <a:cubicBezTo>
                      <a:pt x="419" y="940"/>
                      <a:pt x="665" y="1304"/>
                      <a:pt x="939" y="1304"/>
                    </a:cubicBezTo>
                    <a:cubicBezTo>
                      <a:pt x="1024" y="1304"/>
                      <a:pt x="1111" y="1270"/>
                      <a:pt x="1199" y="1186"/>
                    </a:cubicBezTo>
                    <a:cubicBezTo>
                      <a:pt x="1510" y="893"/>
                      <a:pt x="1266" y="587"/>
                      <a:pt x="986" y="365"/>
                    </a:cubicBezTo>
                    <a:cubicBezTo>
                      <a:pt x="827" y="239"/>
                      <a:pt x="580" y="0"/>
                      <a:pt x="376" y="0"/>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5"/>
              <p:cNvSpPr/>
              <p:nvPr/>
            </p:nvSpPr>
            <p:spPr>
              <a:xfrm>
                <a:off x="5555425" y="2206100"/>
                <a:ext cx="29525" cy="62150"/>
              </a:xfrm>
              <a:custGeom>
                <a:avLst/>
                <a:gdLst/>
                <a:ahLst/>
                <a:cxnLst/>
                <a:rect l="l" t="t" r="r" b="b"/>
                <a:pathLst>
                  <a:path w="1181" h="2486" extrusionOk="0">
                    <a:moveTo>
                      <a:pt x="590" y="1"/>
                    </a:moveTo>
                    <a:cubicBezTo>
                      <a:pt x="267" y="1"/>
                      <a:pt x="0" y="263"/>
                      <a:pt x="0" y="591"/>
                    </a:cubicBezTo>
                    <a:lnTo>
                      <a:pt x="0" y="1896"/>
                    </a:lnTo>
                    <a:cubicBezTo>
                      <a:pt x="0" y="2225"/>
                      <a:pt x="267" y="2486"/>
                      <a:pt x="590" y="2486"/>
                    </a:cubicBezTo>
                    <a:cubicBezTo>
                      <a:pt x="914" y="2486"/>
                      <a:pt x="1180" y="2225"/>
                      <a:pt x="1180" y="1896"/>
                    </a:cubicBezTo>
                    <a:lnTo>
                      <a:pt x="1180" y="591"/>
                    </a:lnTo>
                    <a:cubicBezTo>
                      <a:pt x="1180" y="263"/>
                      <a:pt x="914" y="1"/>
                      <a:pt x="590" y="1"/>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5"/>
              <p:cNvSpPr/>
              <p:nvPr/>
            </p:nvSpPr>
            <p:spPr>
              <a:xfrm>
                <a:off x="5306650" y="2206100"/>
                <a:ext cx="29550" cy="62150"/>
              </a:xfrm>
              <a:custGeom>
                <a:avLst/>
                <a:gdLst/>
                <a:ahLst/>
                <a:cxnLst/>
                <a:rect l="l" t="t" r="r" b="b"/>
                <a:pathLst>
                  <a:path w="1182" h="2486" extrusionOk="0">
                    <a:moveTo>
                      <a:pt x="591" y="1"/>
                    </a:moveTo>
                    <a:cubicBezTo>
                      <a:pt x="266" y="1"/>
                      <a:pt x="0" y="263"/>
                      <a:pt x="0" y="591"/>
                    </a:cubicBezTo>
                    <a:lnTo>
                      <a:pt x="0" y="1896"/>
                    </a:lnTo>
                    <a:cubicBezTo>
                      <a:pt x="0" y="2225"/>
                      <a:pt x="266" y="2486"/>
                      <a:pt x="591" y="2486"/>
                    </a:cubicBezTo>
                    <a:cubicBezTo>
                      <a:pt x="919" y="2486"/>
                      <a:pt x="1181" y="2225"/>
                      <a:pt x="1181" y="1896"/>
                    </a:cubicBezTo>
                    <a:lnTo>
                      <a:pt x="1181" y="591"/>
                    </a:lnTo>
                    <a:cubicBezTo>
                      <a:pt x="1181" y="263"/>
                      <a:pt x="919" y="1"/>
                      <a:pt x="591" y="1"/>
                    </a:cubicBezTo>
                    <a:close/>
                  </a:path>
                </a:pathLst>
              </a:custGeom>
              <a:solidFill>
                <a:srgbClr val="B9383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5"/>
              <p:cNvSpPr/>
              <p:nvPr/>
            </p:nvSpPr>
            <p:spPr>
              <a:xfrm>
                <a:off x="5607550" y="2052650"/>
                <a:ext cx="37450" cy="140150"/>
              </a:xfrm>
              <a:custGeom>
                <a:avLst/>
                <a:gdLst/>
                <a:ahLst/>
                <a:cxnLst/>
                <a:rect l="l" t="t" r="r" b="b"/>
                <a:pathLst>
                  <a:path w="1498" h="5606" extrusionOk="0">
                    <a:moveTo>
                      <a:pt x="747" y="1"/>
                    </a:moveTo>
                    <a:cubicBezTo>
                      <a:pt x="334" y="1"/>
                      <a:pt x="1" y="337"/>
                      <a:pt x="1" y="751"/>
                    </a:cubicBezTo>
                    <a:lnTo>
                      <a:pt x="1" y="4856"/>
                    </a:lnTo>
                    <a:cubicBezTo>
                      <a:pt x="1" y="5268"/>
                      <a:pt x="334" y="5606"/>
                      <a:pt x="747" y="5606"/>
                    </a:cubicBezTo>
                    <a:cubicBezTo>
                      <a:pt x="1160" y="5606"/>
                      <a:pt x="1498" y="5268"/>
                      <a:pt x="1498" y="4856"/>
                    </a:cubicBezTo>
                    <a:lnTo>
                      <a:pt x="1498" y="751"/>
                    </a:lnTo>
                    <a:cubicBezTo>
                      <a:pt x="1498" y="337"/>
                      <a:pt x="1160" y="1"/>
                      <a:pt x="747"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5"/>
              <p:cNvSpPr/>
              <p:nvPr/>
            </p:nvSpPr>
            <p:spPr>
              <a:xfrm>
                <a:off x="5607550" y="1687025"/>
                <a:ext cx="37450" cy="140175"/>
              </a:xfrm>
              <a:custGeom>
                <a:avLst/>
                <a:gdLst/>
                <a:ahLst/>
                <a:cxnLst/>
                <a:rect l="l" t="t" r="r" b="b"/>
                <a:pathLst>
                  <a:path w="1498" h="5607" extrusionOk="0">
                    <a:moveTo>
                      <a:pt x="747" y="1"/>
                    </a:moveTo>
                    <a:cubicBezTo>
                      <a:pt x="334" y="1"/>
                      <a:pt x="1" y="338"/>
                      <a:pt x="1" y="751"/>
                    </a:cubicBezTo>
                    <a:lnTo>
                      <a:pt x="1" y="4857"/>
                    </a:lnTo>
                    <a:cubicBezTo>
                      <a:pt x="1" y="5269"/>
                      <a:pt x="334" y="5607"/>
                      <a:pt x="747" y="5607"/>
                    </a:cubicBezTo>
                    <a:cubicBezTo>
                      <a:pt x="1160" y="5607"/>
                      <a:pt x="1498" y="5269"/>
                      <a:pt x="1498" y="4857"/>
                    </a:cubicBezTo>
                    <a:lnTo>
                      <a:pt x="1498" y="751"/>
                    </a:lnTo>
                    <a:cubicBezTo>
                      <a:pt x="1498" y="338"/>
                      <a:pt x="1160" y="1"/>
                      <a:pt x="747"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5"/>
              <p:cNvSpPr/>
              <p:nvPr/>
            </p:nvSpPr>
            <p:spPr>
              <a:xfrm>
                <a:off x="5246725" y="2052650"/>
                <a:ext cx="37300" cy="140150"/>
              </a:xfrm>
              <a:custGeom>
                <a:avLst/>
                <a:gdLst/>
                <a:ahLst/>
                <a:cxnLst/>
                <a:rect l="l" t="t" r="r" b="b"/>
                <a:pathLst>
                  <a:path w="1492" h="5606" extrusionOk="0">
                    <a:moveTo>
                      <a:pt x="746" y="1"/>
                    </a:moveTo>
                    <a:cubicBezTo>
                      <a:pt x="334" y="1"/>
                      <a:pt x="0" y="337"/>
                      <a:pt x="0" y="751"/>
                    </a:cubicBezTo>
                    <a:lnTo>
                      <a:pt x="0" y="4856"/>
                    </a:lnTo>
                    <a:cubicBezTo>
                      <a:pt x="0" y="5268"/>
                      <a:pt x="334" y="5606"/>
                      <a:pt x="746" y="5606"/>
                    </a:cubicBezTo>
                    <a:cubicBezTo>
                      <a:pt x="1159" y="5606"/>
                      <a:pt x="1492" y="5268"/>
                      <a:pt x="1492" y="4856"/>
                    </a:cubicBezTo>
                    <a:lnTo>
                      <a:pt x="1492" y="751"/>
                    </a:lnTo>
                    <a:cubicBezTo>
                      <a:pt x="1492" y="337"/>
                      <a:pt x="1159" y="1"/>
                      <a:pt x="746"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5"/>
              <p:cNvSpPr/>
              <p:nvPr/>
            </p:nvSpPr>
            <p:spPr>
              <a:xfrm>
                <a:off x="5246725" y="1687025"/>
                <a:ext cx="37300" cy="140175"/>
              </a:xfrm>
              <a:custGeom>
                <a:avLst/>
                <a:gdLst/>
                <a:ahLst/>
                <a:cxnLst/>
                <a:rect l="l" t="t" r="r" b="b"/>
                <a:pathLst>
                  <a:path w="1492" h="5607" extrusionOk="0">
                    <a:moveTo>
                      <a:pt x="746" y="1"/>
                    </a:moveTo>
                    <a:cubicBezTo>
                      <a:pt x="334" y="1"/>
                      <a:pt x="0" y="338"/>
                      <a:pt x="0" y="751"/>
                    </a:cubicBezTo>
                    <a:lnTo>
                      <a:pt x="0" y="4857"/>
                    </a:lnTo>
                    <a:cubicBezTo>
                      <a:pt x="0" y="5269"/>
                      <a:pt x="334" y="5607"/>
                      <a:pt x="746" y="5607"/>
                    </a:cubicBezTo>
                    <a:cubicBezTo>
                      <a:pt x="1159" y="5607"/>
                      <a:pt x="1492" y="5269"/>
                      <a:pt x="1492" y="4857"/>
                    </a:cubicBezTo>
                    <a:lnTo>
                      <a:pt x="1492" y="751"/>
                    </a:lnTo>
                    <a:cubicBezTo>
                      <a:pt x="1492" y="338"/>
                      <a:pt x="1159" y="1"/>
                      <a:pt x="746" y="1"/>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5"/>
              <p:cNvSpPr/>
              <p:nvPr/>
            </p:nvSpPr>
            <p:spPr>
              <a:xfrm>
                <a:off x="5258500" y="1537475"/>
                <a:ext cx="374625" cy="712275"/>
              </a:xfrm>
              <a:custGeom>
                <a:avLst/>
                <a:gdLst/>
                <a:ahLst/>
                <a:cxnLst/>
                <a:rect l="l" t="t" r="r" b="b"/>
                <a:pathLst>
                  <a:path w="14985" h="28491" extrusionOk="0">
                    <a:moveTo>
                      <a:pt x="3684" y="0"/>
                    </a:moveTo>
                    <a:cubicBezTo>
                      <a:pt x="1651" y="0"/>
                      <a:pt x="0" y="1283"/>
                      <a:pt x="0" y="3315"/>
                    </a:cubicBezTo>
                    <a:lnTo>
                      <a:pt x="0" y="28490"/>
                    </a:lnTo>
                    <a:lnTo>
                      <a:pt x="14984" y="28490"/>
                    </a:lnTo>
                    <a:lnTo>
                      <a:pt x="14984" y="3315"/>
                    </a:lnTo>
                    <a:cubicBezTo>
                      <a:pt x="14984" y="1283"/>
                      <a:pt x="13338" y="0"/>
                      <a:pt x="11300" y="0"/>
                    </a:cubicBezTo>
                    <a:close/>
                  </a:path>
                </a:pathLst>
              </a:custGeom>
              <a:solidFill>
                <a:srgbClr val="5A7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5"/>
              <p:cNvSpPr/>
              <p:nvPr/>
            </p:nvSpPr>
            <p:spPr>
              <a:xfrm>
                <a:off x="5315175" y="1547000"/>
                <a:ext cx="261250" cy="110225"/>
              </a:xfrm>
              <a:custGeom>
                <a:avLst/>
                <a:gdLst/>
                <a:ahLst/>
                <a:cxnLst/>
                <a:rect l="l" t="t" r="r" b="b"/>
                <a:pathLst>
                  <a:path w="10450" h="4409" extrusionOk="0">
                    <a:moveTo>
                      <a:pt x="2571" y="1"/>
                    </a:moveTo>
                    <a:cubicBezTo>
                      <a:pt x="1156" y="1"/>
                      <a:pt x="1" y="920"/>
                      <a:pt x="1" y="2385"/>
                    </a:cubicBezTo>
                    <a:lnTo>
                      <a:pt x="1" y="3423"/>
                    </a:lnTo>
                    <a:cubicBezTo>
                      <a:pt x="64" y="3481"/>
                      <a:pt x="117" y="3551"/>
                      <a:pt x="148" y="3636"/>
                    </a:cubicBezTo>
                    <a:lnTo>
                      <a:pt x="458" y="4408"/>
                    </a:lnTo>
                    <a:cubicBezTo>
                      <a:pt x="730" y="4204"/>
                      <a:pt x="1058" y="4071"/>
                      <a:pt x="1412" y="4040"/>
                    </a:cubicBezTo>
                    <a:lnTo>
                      <a:pt x="1412" y="3063"/>
                    </a:lnTo>
                    <a:cubicBezTo>
                      <a:pt x="1412" y="1994"/>
                      <a:pt x="2252" y="1324"/>
                      <a:pt x="3290" y="1324"/>
                    </a:cubicBezTo>
                    <a:lnTo>
                      <a:pt x="7165" y="1324"/>
                    </a:lnTo>
                    <a:cubicBezTo>
                      <a:pt x="8199" y="1324"/>
                      <a:pt x="9038" y="1994"/>
                      <a:pt x="9038" y="3063"/>
                    </a:cubicBezTo>
                    <a:lnTo>
                      <a:pt x="9038" y="4040"/>
                    </a:lnTo>
                    <a:cubicBezTo>
                      <a:pt x="9397" y="4071"/>
                      <a:pt x="9721" y="4204"/>
                      <a:pt x="9997" y="4408"/>
                    </a:cubicBezTo>
                    <a:lnTo>
                      <a:pt x="10303" y="3636"/>
                    </a:lnTo>
                    <a:cubicBezTo>
                      <a:pt x="10338" y="3551"/>
                      <a:pt x="10387" y="3481"/>
                      <a:pt x="10450" y="3423"/>
                    </a:cubicBezTo>
                    <a:lnTo>
                      <a:pt x="10450" y="2385"/>
                    </a:lnTo>
                    <a:cubicBezTo>
                      <a:pt x="10450" y="920"/>
                      <a:pt x="9299" y="1"/>
                      <a:pt x="7879" y="1"/>
                    </a:cubicBezTo>
                    <a:close/>
                  </a:path>
                </a:pathLst>
              </a:custGeom>
              <a:solidFill>
                <a:srgbClr val="7283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5"/>
              <p:cNvSpPr/>
              <p:nvPr/>
            </p:nvSpPr>
            <p:spPr>
              <a:xfrm>
                <a:off x="5350475" y="1580075"/>
                <a:ext cx="190675" cy="204525"/>
              </a:xfrm>
              <a:custGeom>
                <a:avLst/>
                <a:gdLst/>
                <a:ahLst/>
                <a:cxnLst/>
                <a:rect l="l" t="t" r="r" b="b"/>
                <a:pathLst>
                  <a:path w="7627" h="8181" extrusionOk="0">
                    <a:moveTo>
                      <a:pt x="1878" y="1"/>
                    </a:moveTo>
                    <a:cubicBezTo>
                      <a:pt x="840" y="1"/>
                      <a:pt x="0" y="671"/>
                      <a:pt x="0" y="1740"/>
                    </a:cubicBezTo>
                    <a:lnTo>
                      <a:pt x="0" y="8180"/>
                    </a:lnTo>
                    <a:lnTo>
                      <a:pt x="7626" y="8180"/>
                    </a:lnTo>
                    <a:lnTo>
                      <a:pt x="7626" y="1740"/>
                    </a:lnTo>
                    <a:cubicBezTo>
                      <a:pt x="7626" y="671"/>
                      <a:pt x="6787" y="1"/>
                      <a:pt x="5753" y="1"/>
                    </a:cubicBezTo>
                    <a:close/>
                  </a:path>
                </a:pathLst>
              </a:custGeom>
              <a:solidFill>
                <a:srgbClr val="5A7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5"/>
              <p:cNvSpPr/>
              <p:nvPr/>
            </p:nvSpPr>
            <p:spPr>
              <a:xfrm>
                <a:off x="5306525" y="2037675"/>
                <a:ext cx="277650" cy="191550"/>
              </a:xfrm>
              <a:custGeom>
                <a:avLst/>
                <a:gdLst/>
                <a:ahLst/>
                <a:cxnLst/>
                <a:rect l="l" t="t" r="r" b="b"/>
                <a:pathLst>
                  <a:path w="11106" h="7662" extrusionOk="0">
                    <a:moveTo>
                      <a:pt x="383" y="0"/>
                    </a:moveTo>
                    <a:cubicBezTo>
                      <a:pt x="170" y="0"/>
                      <a:pt x="1" y="168"/>
                      <a:pt x="1" y="377"/>
                    </a:cubicBezTo>
                    <a:lnTo>
                      <a:pt x="1" y="7279"/>
                    </a:lnTo>
                    <a:cubicBezTo>
                      <a:pt x="1" y="7487"/>
                      <a:pt x="170" y="7661"/>
                      <a:pt x="383" y="7661"/>
                    </a:cubicBezTo>
                    <a:lnTo>
                      <a:pt x="10729" y="7661"/>
                    </a:lnTo>
                    <a:cubicBezTo>
                      <a:pt x="10937" y="7661"/>
                      <a:pt x="11106" y="7487"/>
                      <a:pt x="11106" y="7279"/>
                    </a:cubicBezTo>
                    <a:lnTo>
                      <a:pt x="11106" y="377"/>
                    </a:lnTo>
                    <a:cubicBezTo>
                      <a:pt x="11106" y="168"/>
                      <a:pt x="10937" y="0"/>
                      <a:pt x="10729"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5"/>
              <p:cNvSpPr/>
              <p:nvPr/>
            </p:nvSpPr>
            <p:spPr>
              <a:xfrm>
                <a:off x="5436350" y="2167825"/>
                <a:ext cx="19025" cy="81925"/>
              </a:xfrm>
              <a:custGeom>
                <a:avLst/>
                <a:gdLst/>
                <a:ahLst/>
                <a:cxnLst/>
                <a:rect l="l" t="t" r="r" b="b"/>
                <a:pathLst>
                  <a:path w="761" h="3277" extrusionOk="0">
                    <a:moveTo>
                      <a:pt x="1" y="1"/>
                    </a:moveTo>
                    <a:lnTo>
                      <a:pt x="1" y="3276"/>
                    </a:lnTo>
                    <a:lnTo>
                      <a:pt x="760" y="3276"/>
                    </a:lnTo>
                    <a:lnTo>
                      <a:pt x="760" y="1"/>
                    </a:lnTo>
                    <a:close/>
                  </a:path>
                </a:pathLst>
              </a:custGeom>
              <a:solidFill>
                <a:srgbClr val="5A7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5"/>
              <p:cNvSpPr/>
              <p:nvPr/>
            </p:nvSpPr>
            <p:spPr>
              <a:xfrm>
                <a:off x="5307450" y="1647750"/>
                <a:ext cx="276725" cy="184125"/>
              </a:xfrm>
              <a:custGeom>
                <a:avLst/>
                <a:gdLst/>
                <a:ahLst/>
                <a:cxnLst/>
                <a:rect l="l" t="t" r="r" b="b"/>
                <a:pathLst>
                  <a:path w="11069" h="7365" extrusionOk="0">
                    <a:moveTo>
                      <a:pt x="1899" y="0"/>
                    </a:moveTo>
                    <a:cubicBezTo>
                      <a:pt x="852" y="0"/>
                      <a:pt x="0" y="853"/>
                      <a:pt x="0" y="1901"/>
                    </a:cubicBezTo>
                    <a:lnTo>
                      <a:pt x="0" y="7364"/>
                    </a:lnTo>
                    <a:lnTo>
                      <a:pt x="11069" y="7364"/>
                    </a:lnTo>
                    <a:lnTo>
                      <a:pt x="11069" y="1901"/>
                    </a:lnTo>
                    <a:cubicBezTo>
                      <a:pt x="11069" y="853"/>
                      <a:pt x="10221" y="0"/>
                      <a:pt x="9169" y="0"/>
                    </a:cubicBezTo>
                    <a:close/>
                  </a:path>
                </a:pathLst>
              </a:custGeom>
              <a:solidFill>
                <a:srgbClr val="1E3A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5"/>
              <p:cNvSpPr/>
              <p:nvPr/>
            </p:nvSpPr>
            <p:spPr>
              <a:xfrm>
                <a:off x="5289575" y="1628900"/>
                <a:ext cx="86325" cy="163800"/>
              </a:xfrm>
              <a:custGeom>
                <a:avLst/>
                <a:gdLst/>
                <a:ahLst/>
                <a:cxnLst/>
                <a:rect l="l" t="t" r="r" b="b"/>
                <a:pathLst>
                  <a:path w="3453" h="6552" extrusionOk="0">
                    <a:moveTo>
                      <a:pt x="641" y="0"/>
                    </a:moveTo>
                    <a:cubicBezTo>
                      <a:pt x="571" y="0"/>
                      <a:pt x="500" y="13"/>
                      <a:pt x="431" y="41"/>
                    </a:cubicBezTo>
                    <a:cubicBezTo>
                      <a:pt x="142" y="156"/>
                      <a:pt x="0" y="488"/>
                      <a:pt x="115" y="781"/>
                    </a:cubicBezTo>
                    <a:lnTo>
                      <a:pt x="2277" y="6196"/>
                    </a:lnTo>
                    <a:cubicBezTo>
                      <a:pt x="2366" y="6418"/>
                      <a:pt x="2583" y="6551"/>
                      <a:pt x="2809" y="6551"/>
                    </a:cubicBezTo>
                    <a:cubicBezTo>
                      <a:pt x="2876" y="6551"/>
                      <a:pt x="2952" y="6538"/>
                      <a:pt x="3018" y="6512"/>
                    </a:cubicBezTo>
                    <a:cubicBezTo>
                      <a:pt x="3311" y="6396"/>
                      <a:pt x="3453" y="6063"/>
                      <a:pt x="3338" y="5770"/>
                    </a:cubicBezTo>
                    <a:lnTo>
                      <a:pt x="1172" y="360"/>
                    </a:lnTo>
                    <a:cubicBezTo>
                      <a:pt x="1083" y="136"/>
                      <a:pt x="868" y="0"/>
                      <a:pt x="641" y="0"/>
                    </a:cubicBezTo>
                    <a:close/>
                  </a:path>
                </a:pathLst>
              </a:custGeom>
              <a:solidFill>
                <a:srgbClr val="5A7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5"/>
              <p:cNvSpPr/>
              <p:nvPr/>
            </p:nvSpPr>
            <p:spPr>
              <a:xfrm>
                <a:off x="5280250" y="1783250"/>
                <a:ext cx="89000" cy="18975"/>
              </a:xfrm>
              <a:custGeom>
                <a:avLst/>
                <a:gdLst/>
                <a:ahLst/>
                <a:cxnLst/>
                <a:rect l="l" t="t" r="r" b="b"/>
                <a:pathLst>
                  <a:path w="3560" h="759" extrusionOk="0">
                    <a:moveTo>
                      <a:pt x="378" y="0"/>
                    </a:moveTo>
                    <a:cubicBezTo>
                      <a:pt x="169" y="0"/>
                      <a:pt x="0" y="168"/>
                      <a:pt x="0" y="377"/>
                    </a:cubicBezTo>
                    <a:cubicBezTo>
                      <a:pt x="0" y="590"/>
                      <a:pt x="169" y="759"/>
                      <a:pt x="378" y="759"/>
                    </a:cubicBezTo>
                    <a:lnTo>
                      <a:pt x="3182" y="759"/>
                    </a:lnTo>
                    <a:cubicBezTo>
                      <a:pt x="3391" y="759"/>
                      <a:pt x="3559" y="590"/>
                      <a:pt x="3559" y="377"/>
                    </a:cubicBezTo>
                    <a:cubicBezTo>
                      <a:pt x="3559" y="168"/>
                      <a:pt x="3391" y="0"/>
                      <a:pt x="3182" y="0"/>
                    </a:cubicBezTo>
                    <a:close/>
                  </a:path>
                </a:pathLst>
              </a:custGeom>
              <a:solidFill>
                <a:srgbClr val="5A7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5"/>
              <p:cNvSpPr/>
              <p:nvPr/>
            </p:nvSpPr>
            <p:spPr>
              <a:xfrm>
                <a:off x="5515675" y="1628900"/>
                <a:ext cx="86475" cy="163800"/>
              </a:xfrm>
              <a:custGeom>
                <a:avLst/>
                <a:gdLst/>
                <a:ahLst/>
                <a:cxnLst/>
                <a:rect l="l" t="t" r="r" b="b"/>
                <a:pathLst>
                  <a:path w="3459" h="6552" extrusionOk="0">
                    <a:moveTo>
                      <a:pt x="2814" y="0"/>
                    </a:moveTo>
                    <a:cubicBezTo>
                      <a:pt x="2588" y="0"/>
                      <a:pt x="2375" y="136"/>
                      <a:pt x="2283" y="360"/>
                    </a:cubicBezTo>
                    <a:lnTo>
                      <a:pt x="121" y="5770"/>
                    </a:lnTo>
                    <a:cubicBezTo>
                      <a:pt x="1" y="6063"/>
                      <a:pt x="144" y="6396"/>
                      <a:pt x="437" y="6512"/>
                    </a:cubicBezTo>
                    <a:cubicBezTo>
                      <a:pt x="507" y="6538"/>
                      <a:pt x="578" y="6551"/>
                      <a:pt x="650" y="6551"/>
                    </a:cubicBezTo>
                    <a:cubicBezTo>
                      <a:pt x="875" y="6551"/>
                      <a:pt x="1089" y="6418"/>
                      <a:pt x="1178" y="6196"/>
                    </a:cubicBezTo>
                    <a:lnTo>
                      <a:pt x="3344" y="781"/>
                    </a:lnTo>
                    <a:cubicBezTo>
                      <a:pt x="3459" y="488"/>
                      <a:pt x="3317" y="156"/>
                      <a:pt x="3024" y="41"/>
                    </a:cubicBezTo>
                    <a:cubicBezTo>
                      <a:pt x="2955" y="13"/>
                      <a:pt x="2884" y="0"/>
                      <a:pt x="2814" y="0"/>
                    </a:cubicBezTo>
                    <a:close/>
                  </a:path>
                </a:pathLst>
              </a:custGeom>
              <a:solidFill>
                <a:srgbClr val="5A7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5"/>
              <p:cNvSpPr/>
              <p:nvPr/>
            </p:nvSpPr>
            <p:spPr>
              <a:xfrm>
                <a:off x="5522350" y="1783250"/>
                <a:ext cx="89125" cy="18975"/>
              </a:xfrm>
              <a:custGeom>
                <a:avLst/>
                <a:gdLst/>
                <a:ahLst/>
                <a:cxnLst/>
                <a:rect l="l" t="t" r="r" b="b"/>
                <a:pathLst>
                  <a:path w="3565" h="759" extrusionOk="0">
                    <a:moveTo>
                      <a:pt x="383" y="0"/>
                    </a:moveTo>
                    <a:cubicBezTo>
                      <a:pt x="174" y="0"/>
                      <a:pt x="0" y="168"/>
                      <a:pt x="0" y="377"/>
                    </a:cubicBezTo>
                    <a:cubicBezTo>
                      <a:pt x="0" y="590"/>
                      <a:pt x="174" y="759"/>
                      <a:pt x="383" y="759"/>
                    </a:cubicBezTo>
                    <a:lnTo>
                      <a:pt x="3183" y="759"/>
                    </a:lnTo>
                    <a:cubicBezTo>
                      <a:pt x="3392" y="759"/>
                      <a:pt x="3564" y="590"/>
                      <a:pt x="3564" y="377"/>
                    </a:cubicBezTo>
                    <a:cubicBezTo>
                      <a:pt x="3564" y="168"/>
                      <a:pt x="3392" y="0"/>
                      <a:pt x="3183" y="0"/>
                    </a:cubicBezTo>
                    <a:close/>
                  </a:path>
                </a:pathLst>
              </a:custGeom>
              <a:solidFill>
                <a:srgbClr val="5A7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5"/>
              <p:cNvSpPr/>
              <p:nvPr/>
            </p:nvSpPr>
            <p:spPr>
              <a:xfrm>
                <a:off x="5336600" y="1721100"/>
                <a:ext cx="218525" cy="110775"/>
              </a:xfrm>
              <a:custGeom>
                <a:avLst/>
                <a:gdLst/>
                <a:ahLst/>
                <a:cxnLst/>
                <a:rect l="l" t="t" r="r" b="b"/>
                <a:pathLst>
                  <a:path w="8741" h="4431" extrusionOk="0">
                    <a:moveTo>
                      <a:pt x="0" y="1"/>
                    </a:moveTo>
                    <a:lnTo>
                      <a:pt x="0" y="4430"/>
                    </a:lnTo>
                    <a:lnTo>
                      <a:pt x="8740" y="4430"/>
                    </a:lnTo>
                    <a:lnTo>
                      <a:pt x="8740" y="1"/>
                    </a:lnTo>
                    <a:close/>
                  </a:path>
                </a:pathLst>
              </a:custGeom>
              <a:solidFill>
                <a:srgbClr val="5A71A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5"/>
              <p:cNvSpPr/>
              <p:nvPr/>
            </p:nvSpPr>
            <p:spPr>
              <a:xfrm>
                <a:off x="5358450" y="1745400"/>
                <a:ext cx="174800" cy="81800"/>
              </a:xfrm>
              <a:custGeom>
                <a:avLst/>
                <a:gdLst/>
                <a:ahLst/>
                <a:cxnLst/>
                <a:rect l="l" t="t" r="r" b="b"/>
                <a:pathLst>
                  <a:path w="6992" h="3272" extrusionOk="0">
                    <a:moveTo>
                      <a:pt x="1" y="0"/>
                    </a:moveTo>
                    <a:lnTo>
                      <a:pt x="1" y="3272"/>
                    </a:lnTo>
                    <a:lnTo>
                      <a:pt x="6992" y="3272"/>
                    </a:lnTo>
                    <a:lnTo>
                      <a:pt x="6992" y="0"/>
                    </a:lnTo>
                    <a:close/>
                  </a:path>
                </a:pathLst>
              </a:custGeom>
              <a:solidFill>
                <a:srgbClr val="7283B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5"/>
              <p:cNvSpPr/>
              <p:nvPr/>
            </p:nvSpPr>
            <p:spPr>
              <a:xfrm>
                <a:off x="5347700" y="1656625"/>
                <a:ext cx="76025" cy="19350"/>
              </a:xfrm>
              <a:custGeom>
                <a:avLst/>
                <a:gdLst/>
                <a:ahLst/>
                <a:cxnLst/>
                <a:rect l="l" t="t" r="r" b="b"/>
                <a:pathLst>
                  <a:path w="3041" h="774" extrusionOk="0">
                    <a:moveTo>
                      <a:pt x="1478" y="1"/>
                    </a:moveTo>
                    <a:cubicBezTo>
                      <a:pt x="1467" y="1"/>
                      <a:pt x="1457" y="1"/>
                      <a:pt x="1447" y="1"/>
                    </a:cubicBezTo>
                    <a:cubicBezTo>
                      <a:pt x="1341" y="1"/>
                      <a:pt x="1239" y="5"/>
                      <a:pt x="1133" y="18"/>
                    </a:cubicBezTo>
                    <a:cubicBezTo>
                      <a:pt x="1031" y="32"/>
                      <a:pt x="928" y="45"/>
                      <a:pt x="826" y="77"/>
                    </a:cubicBezTo>
                    <a:cubicBezTo>
                      <a:pt x="728" y="98"/>
                      <a:pt x="635" y="134"/>
                      <a:pt x="547" y="169"/>
                    </a:cubicBezTo>
                    <a:cubicBezTo>
                      <a:pt x="458" y="210"/>
                      <a:pt x="378" y="263"/>
                      <a:pt x="307" y="307"/>
                    </a:cubicBezTo>
                    <a:cubicBezTo>
                      <a:pt x="236" y="364"/>
                      <a:pt x="178" y="413"/>
                      <a:pt x="134" y="471"/>
                    </a:cubicBezTo>
                    <a:cubicBezTo>
                      <a:pt x="94" y="534"/>
                      <a:pt x="58" y="577"/>
                      <a:pt x="41" y="626"/>
                    </a:cubicBezTo>
                    <a:cubicBezTo>
                      <a:pt x="5" y="724"/>
                      <a:pt x="1" y="773"/>
                      <a:pt x="1" y="773"/>
                    </a:cubicBezTo>
                    <a:cubicBezTo>
                      <a:pt x="1" y="773"/>
                      <a:pt x="54" y="747"/>
                      <a:pt x="125" y="702"/>
                    </a:cubicBezTo>
                    <a:cubicBezTo>
                      <a:pt x="160" y="680"/>
                      <a:pt x="218" y="671"/>
                      <a:pt x="263" y="649"/>
                    </a:cubicBezTo>
                    <a:cubicBezTo>
                      <a:pt x="316" y="626"/>
                      <a:pt x="382" y="626"/>
                      <a:pt x="445" y="609"/>
                    </a:cubicBezTo>
                    <a:cubicBezTo>
                      <a:pt x="511" y="600"/>
                      <a:pt x="582" y="587"/>
                      <a:pt x="658" y="587"/>
                    </a:cubicBezTo>
                    <a:cubicBezTo>
                      <a:pt x="738" y="583"/>
                      <a:pt x="818" y="573"/>
                      <a:pt x="902" y="573"/>
                    </a:cubicBezTo>
                    <a:cubicBezTo>
                      <a:pt x="944" y="571"/>
                      <a:pt x="988" y="571"/>
                      <a:pt x="1033" y="571"/>
                    </a:cubicBezTo>
                    <a:cubicBezTo>
                      <a:pt x="1078" y="571"/>
                      <a:pt x="1124" y="571"/>
                      <a:pt x="1168" y="569"/>
                    </a:cubicBezTo>
                    <a:lnTo>
                      <a:pt x="1452" y="569"/>
                    </a:lnTo>
                    <a:cubicBezTo>
                      <a:pt x="1830" y="569"/>
                      <a:pt x="2225" y="551"/>
                      <a:pt x="2530" y="503"/>
                    </a:cubicBezTo>
                    <a:cubicBezTo>
                      <a:pt x="2682" y="476"/>
                      <a:pt x="2815" y="444"/>
                      <a:pt x="2899" y="413"/>
                    </a:cubicBezTo>
                    <a:cubicBezTo>
                      <a:pt x="2987" y="387"/>
                      <a:pt x="3041" y="364"/>
                      <a:pt x="3041" y="364"/>
                    </a:cubicBezTo>
                    <a:cubicBezTo>
                      <a:pt x="3041" y="364"/>
                      <a:pt x="2987" y="338"/>
                      <a:pt x="2903" y="303"/>
                    </a:cubicBezTo>
                    <a:cubicBezTo>
                      <a:pt x="2819" y="267"/>
                      <a:pt x="2699" y="223"/>
                      <a:pt x="2553" y="174"/>
                    </a:cubicBezTo>
                    <a:cubicBezTo>
                      <a:pt x="2271" y="83"/>
                      <a:pt x="1884" y="1"/>
                      <a:pt x="1478" y="1"/>
                    </a:cubicBezTo>
                    <a:close/>
                  </a:path>
                </a:pathLst>
              </a:custGeom>
              <a:solidFill>
                <a:srgbClr val="435E6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5"/>
              <p:cNvSpPr/>
              <p:nvPr/>
            </p:nvSpPr>
            <p:spPr>
              <a:xfrm>
                <a:off x="5253375" y="1711900"/>
                <a:ext cx="44625" cy="44625"/>
              </a:xfrm>
              <a:custGeom>
                <a:avLst/>
                <a:gdLst/>
                <a:ahLst/>
                <a:cxnLst/>
                <a:rect l="l" t="t" r="r" b="b"/>
                <a:pathLst>
                  <a:path w="1785" h="1785" extrusionOk="0">
                    <a:moveTo>
                      <a:pt x="1785" y="0"/>
                    </a:moveTo>
                    <a:lnTo>
                      <a:pt x="1" y="1301"/>
                    </a:lnTo>
                    <a:lnTo>
                      <a:pt x="1" y="1785"/>
                    </a:lnTo>
                    <a:lnTo>
                      <a:pt x="1785" y="1633"/>
                    </a:lnTo>
                    <a:lnTo>
                      <a:pt x="1785" y="0"/>
                    </a:lnTo>
                    <a:close/>
                  </a:path>
                </a:pathLst>
              </a:custGeom>
              <a:solidFill>
                <a:srgbClr val="435E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5"/>
              <p:cNvSpPr/>
              <p:nvPr/>
            </p:nvSpPr>
            <p:spPr>
              <a:xfrm>
                <a:off x="5593575" y="1711900"/>
                <a:ext cx="44775" cy="44625"/>
              </a:xfrm>
              <a:custGeom>
                <a:avLst/>
                <a:gdLst/>
                <a:ahLst/>
                <a:cxnLst/>
                <a:rect l="l" t="t" r="r" b="b"/>
                <a:pathLst>
                  <a:path w="1791" h="1785" extrusionOk="0">
                    <a:moveTo>
                      <a:pt x="1" y="0"/>
                    </a:moveTo>
                    <a:lnTo>
                      <a:pt x="1" y="1633"/>
                    </a:lnTo>
                    <a:lnTo>
                      <a:pt x="1790" y="1785"/>
                    </a:lnTo>
                    <a:lnTo>
                      <a:pt x="1790" y="1301"/>
                    </a:lnTo>
                    <a:lnTo>
                      <a:pt x="1" y="0"/>
                    </a:lnTo>
                    <a:close/>
                  </a:path>
                </a:pathLst>
              </a:custGeom>
              <a:solidFill>
                <a:srgbClr val="435E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5"/>
              <p:cNvSpPr/>
              <p:nvPr/>
            </p:nvSpPr>
            <p:spPr>
              <a:xfrm>
                <a:off x="5276350" y="1601600"/>
                <a:ext cx="11250" cy="109200"/>
              </a:xfrm>
              <a:custGeom>
                <a:avLst/>
                <a:gdLst/>
                <a:ahLst/>
                <a:cxnLst/>
                <a:rect l="l" t="t" r="r" b="b"/>
                <a:pathLst>
                  <a:path w="450" h="4368" extrusionOk="0">
                    <a:moveTo>
                      <a:pt x="227" y="0"/>
                    </a:moveTo>
                    <a:cubicBezTo>
                      <a:pt x="103" y="0"/>
                      <a:pt x="1" y="98"/>
                      <a:pt x="1" y="222"/>
                    </a:cubicBezTo>
                    <a:lnTo>
                      <a:pt x="1" y="4146"/>
                    </a:lnTo>
                    <a:cubicBezTo>
                      <a:pt x="1" y="4265"/>
                      <a:pt x="103" y="4368"/>
                      <a:pt x="227" y="4368"/>
                    </a:cubicBezTo>
                    <a:cubicBezTo>
                      <a:pt x="351" y="4368"/>
                      <a:pt x="449" y="4265"/>
                      <a:pt x="449" y="4146"/>
                    </a:cubicBezTo>
                    <a:lnTo>
                      <a:pt x="449" y="222"/>
                    </a:lnTo>
                    <a:cubicBezTo>
                      <a:pt x="449" y="98"/>
                      <a:pt x="351" y="0"/>
                      <a:pt x="227" y="0"/>
                    </a:cubicBezTo>
                    <a:close/>
                  </a:path>
                </a:pathLst>
              </a:custGeom>
              <a:solidFill>
                <a:srgbClr val="4C65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5"/>
              <p:cNvSpPr/>
              <p:nvPr/>
            </p:nvSpPr>
            <p:spPr>
              <a:xfrm>
                <a:off x="5604025" y="1601600"/>
                <a:ext cx="11225" cy="109200"/>
              </a:xfrm>
              <a:custGeom>
                <a:avLst/>
                <a:gdLst/>
                <a:ahLst/>
                <a:cxnLst/>
                <a:rect l="l" t="t" r="r" b="b"/>
                <a:pathLst>
                  <a:path w="449" h="4368" extrusionOk="0">
                    <a:moveTo>
                      <a:pt x="227" y="0"/>
                    </a:moveTo>
                    <a:cubicBezTo>
                      <a:pt x="102" y="0"/>
                      <a:pt x="0" y="98"/>
                      <a:pt x="0" y="222"/>
                    </a:cubicBezTo>
                    <a:lnTo>
                      <a:pt x="0" y="4146"/>
                    </a:lnTo>
                    <a:cubicBezTo>
                      <a:pt x="0" y="4265"/>
                      <a:pt x="102" y="4368"/>
                      <a:pt x="227" y="4368"/>
                    </a:cubicBezTo>
                    <a:cubicBezTo>
                      <a:pt x="346" y="4368"/>
                      <a:pt x="449" y="4265"/>
                      <a:pt x="449" y="4146"/>
                    </a:cubicBezTo>
                    <a:lnTo>
                      <a:pt x="449" y="222"/>
                    </a:lnTo>
                    <a:cubicBezTo>
                      <a:pt x="449" y="98"/>
                      <a:pt x="346" y="0"/>
                      <a:pt x="227" y="0"/>
                    </a:cubicBezTo>
                    <a:close/>
                  </a:path>
                </a:pathLst>
              </a:custGeom>
              <a:solidFill>
                <a:srgbClr val="4C65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5"/>
              <p:cNvSpPr/>
              <p:nvPr/>
            </p:nvSpPr>
            <p:spPr>
              <a:xfrm>
                <a:off x="5274150" y="1534475"/>
                <a:ext cx="65700" cy="44375"/>
              </a:xfrm>
              <a:custGeom>
                <a:avLst/>
                <a:gdLst/>
                <a:ahLst/>
                <a:cxnLst/>
                <a:rect l="l" t="t" r="r" b="b"/>
                <a:pathLst>
                  <a:path w="2628" h="1775" extrusionOk="0">
                    <a:moveTo>
                      <a:pt x="2045" y="1"/>
                    </a:moveTo>
                    <a:cubicBezTo>
                      <a:pt x="1738" y="1"/>
                      <a:pt x="1332" y="204"/>
                      <a:pt x="1070" y="311"/>
                    </a:cubicBezTo>
                    <a:cubicBezTo>
                      <a:pt x="524" y="528"/>
                      <a:pt x="1" y="888"/>
                      <a:pt x="324" y="1465"/>
                    </a:cubicBezTo>
                    <a:cubicBezTo>
                      <a:pt x="452" y="1689"/>
                      <a:pt x="624" y="1775"/>
                      <a:pt x="813" y="1775"/>
                    </a:cubicBezTo>
                    <a:cubicBezTo>
                      <a:pt x="1212" y="1775"/>
                      <a:pt x="1688" y="1395"/>
                      <a:pt x="1988" y="1128"/>
                    </a:cubicBezTo>
                    <a:cubicBezTo>
                      <a:pt x="2308" y="848"/>
                      <a:pt x="2627" y="586"/>
                      <a:pt x="2397" y="182"/>
                    </a:cubicBezTo>
                    <a:cubicBezTo>
                      <a:pt x="2323" y="49"/>
                      <a:pt x="2196" y="1"/>
                      <a:pt x="2045" y="1"/>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5"/>
              <p:cNvSpPr/>
              <p:nvPr/>
            </p:nvSpPr>
            <p:spPr>
              <a:xfrm>
                <a:off x="5284800" y="1544500"/>
                <a:ext cx="36200" cy="24400"/>
              </a:xfrm>
              <a:custGeom>
                <a:avLst/>
                <a:gdLst/>
                <a:ahLst/>
                <a:cxnLst/>
                <a:rect l="l" t="t" r="r" b="b"/>
                <a:pathLst>
                  <a:path w="1448" h="976" extrusionOk="0">
                    <a:moveTo>
                      <a:pt x="1124" y="1"/>
                    </a:moveTo>
                    <a:cubicBezTo>
                      <a:pt x="955" y="1"/>
                      <a:pt x="733" y="111"/>
                      <a:pt x="591" y="168"/>
                    </a:cubicBezTo>
                    <a:cubicBezTo>
                      <a:pt x="288" y="291"/>
                      <a:pt x="1" y="487"/>
                      <a:pt x="177" y="807"/>
                    </a:cubicBezTo>
                    <a:cubicBezTo>
                      <a:pt x="247" y="929"/>
                      <a:pt x="341" y="976"/>
                      <a:pt x="444" y="976"/>
                    </a:cubicBezTo>
                    <a:cubicBezTo>
                      <a:pt x="664" y="976"/>
                      <a:pt x="927" y="765"/>
                      <a:pt x="1097" y="620"/>
                    </a:cubicBezTo>
                    <a:cubicBezTo>
                      <a:pt x="1269" y="465"/>
                      <a:pt x="1447" y="322"/>
                      <a:pt x="1318" y="101"/>
                    </a:cubicBezTo>
                    <a:cubicBezTo>
                      <a:pt x="1277" y="27"/>
                      <a:pt x="1207" y="1"/>
                      <a:pt x="1124" y="1"/>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5"/>
              <p:cNvSpPr/>
              <p:nvPr/>
            </p:nvSpPr>
            <p:spPr>
              <a:xfrm>
                <a:off x="5551875" y="1534475"/>
                <a:ext cx="65700" cy="44375"/>
              </a:xfrm>
              <a:custGeom>
                <a:avLst/>
                <a:gdLst/>
                <a:ahLst/>
                <a:cxnLst/>
                <a:rect l="l" t="t" r="r" b="b"/>
                <a:pathLst>
                  <a:path w="2628" h="1775" extrusionOk="0">
                    <a:moveTo>
                      <a:pt x="581" y="1"/>
                    </a:moveTo>
                    <a:cubicBezTo>
                      <a:pt x="430" y="1"/>
                      <a:pt x="302" y="49"/>
                      <a:pt x="226" y="182"/>
                    </a:cubicBezTo>
                    <a:cubicBezTo>
                      <a:pt x="1" y="586"/>
                      <a:pt x="316" y="848"/>
                      <a:pt x="635" y="1128"/>
                    </a:cubicBezTo>
                    <a:cubicBezTo>
                      <a:pt x="939" y="1395"/>
                      <a:pt x="1416" y="1775"/>
                      <a:pt x="1815" y="1775"/>
                    </a:cubicBezTo>
                    <a:cubicBezTo>
                      <a:pt x="2004" y="1775"/>
                      <a:pt x="2176" y="1689"/>
                      <a:pt x="2304" y="1465"/>
                    </a:cubicBezTo>
                    <a:cubicBezTo>
                      <a:pt x="2627" y="888"/>
                      <a:pt x="2100" y="528"/>
                      <a:pt x="1554" y="311"/>
                    </a:cubicBezTo>
                    <a:cubicBezTo>
                      <a:pt x="1295" y="204"/>
                      <a:pt x="890" y="1"/>
                      <a:pt x="581" y="1"/>
                    </a:cubicBezTo>
                    <a:close/>
                  </a:path>
                </a:pathLst>
              </a:custGeom>
              <a:solidFill>
                <a:srgbClr val="D28C2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5"/>
              <p:cNvSpPr/>
              <p:nvPr/>
            </p:nvSpPr>
            <p:spPr>
              <a:xfrm>
                <a:off x="5570725" y="1544500"/>
                <a:ext cx="36200" cy="24400"/>
              </a:xfrm>
              <a:custGeom>
                <a:avLst/>
                <a:gdLst/>
                <a:ahLst/>
                <a:cxnLst/>
                <a:rect l="l" t="t" r="r" b="b"/>
                <a:pathLst>
                  <a:path w="1448" h="976" extrusionOk="0">
                    <a:moveTo>
                      <a:pt x="320" y="1"/>
                    </a:moveTo>
                    <a:cubicBezTo>
                      <a:pt x="236" y="1"/>
                      <a:pt x="166" y="27"/>
                      <a:pt x="125" y="101"/>
                    </a:cubicBezTo>
                    <a:cubicBezTo>
                      <a:pt x="1" y="322"/>
                      <a:pt x="174" y="465"/>
                      <a:pt x="351" y="620"/>
                    </a:cubicBezTo>
                    <a:cubicBezTo>
                      <a:pt x="517" y="765"/>
                      <a:pt x="779" y="976"/>
                      <a:pt x="999" y="976"/>
                    </a:cubicBezTo>
                    <a:cubicBezTo>
                      <a:pt x="1102" y="976"/>
                      <a:pt x="1196" y="929"/>
                      <a:pt x="1266" y="807"/>
                    </a:cubicBezTo>
                    <a:cubicBezTo>
                      <a:pt x="1447" y="487"/>
                      <a:pt x="1154" y="291"/>
                      <a:pt x="857" y="168"/>
                    </a:cubicBezTo>
                    <a:cubicBezTo>
                      <a:pt x="712" y="111"/>
                      <a:pt x="488" y="1"/>
                      <a:pt x="320" y="1"/>
                    </a:cubicBezTo>
                    <a:close/>
                  </a:path>
                </a:pathLst>
              </a:custGeom>
              <a:solidFill>
                <a:srgbClr val="D8A04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5"/>
              <p:cNvSpPr/>
              <p:nvPr/>
            </p:nvSpPr>
            <p:spPr>
              <a:xfrm>
                <a:off x="5271700" y="1827175"/>
                <a:ext cx="348225" cy="359325"/>
              </a:xfrm>
              <a:custGeom>
                <a:avLst/>
                <a:gdLst/>
                <a:ahLst/>
                <a:cxnLst/>
                <a:rect l="l" t="t" r="r" b="b"/>
                <a:pathLst>
                  <a:path w="13929" h="14373" extrusionOk="0">
                    <a:moveTo>
                      <a:pt x="1" y="1"/>
                    </a:moveTo>
                    <a:lnTo>
                      <a:pt x="1" y="14373"/>
                    </a:lnTo>
                    <a:lnTo>
                      <a:pt x="13928" y="14373"/>
                    </a:lnTo>
                    <a:lnTo>
                      <a:pt x="13928" y="1"/>
                    </a:lnTo>
                    <a:close/>
                  </a:path>
                </a:pathLst>
              </a:custGeom>
              <a:solidFill>
                <a:srgbClr val="435E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5"/>
              <p:cNvSpPr/>
              <p:nvPr/>
            </p:nvSpPr>
            <p:spPr>
              <a:xfrm>
                <a:off x="5306525" y="1863025"/>
                <a:ext cx="278675" cy="287525"/>
              </a:xfrm>
              <a:custGeom>
                <a:avLst/>
                <a:gdLst/>
                <a:ahLst/>
                <a:cxnLst/>
                <a:rect l="l" t="t" r="r" b="b"/>
                <a:pathLst>
                  <a:path w="11147" h="11501" extrusionOk="0">
                    <a:moveTo>
                      <a:pt x="1" y="0"/>
                    </a:moveTo>
                    <a:lnTo>
                      <a:pt x="1" y="11500"/>
                    </a:lnTo>
                    <a:lnTo>
                      <a:pt x="11146" y="11500"/>
                    </a:lnTo>
                    <a:lnTo>
                      <a:pt x="11146" y="0"/>
                    </a:lnTo>
                    <a:close/>
                  </a:path>
                </a:pathLst>
              </a:custGeom>
              <a:solidFill>
                <a:srgbClr val="6271A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4" name="Google Shape;824;p5"/>
            <p:cNvGrpSpPr/>
            <p:nvPr/>
          </p:nvGrpSpPr>
          <p:grpSpPr>
            <a:xfrm rot="-1799968">
              <a:off x="4850261" y="756299"/>
              <a:ext cx="1854398" cy="83318"/>
              <a:chOff x="5641750" y="2340275"/>
              <a:chExt cx="845200" cy="37975"/>
            </a:xfrm>
          </p:grpSpPr>
          <p:sp>
            <p:nvSpPr>
              <p:cNvPr id="825" name="Google Shape;825;p5"/>
              <p:cNvSpPr/>
              <p:nvPr/>
            </p:nvSpPr>
            <p:spPr>
              <a:xfrm>
                <a:off x="6287425" y="2340275"/>
                <a:ext cx="199525" cy="37975"/>
              </a:xfrm>
              <a:custGeom>
                <a:avLst/>
                <a:gdLst/>
                <a:ahLst/>
                <a:cxnLst/>
                <a:rect l="l" t="t" r="r" b="b"/>
                <a:pathLst>
                  <a:path w="7981" h="1519" extrusionOk="0">
                    <a:moveTo>
                      <a:pt x="1" y="0"/>
                    </a:moveTo>
                    <a:lnTo>
                      <a:pt x="1" y="1518"/>
                    </a:lnTo>
                    <a:lnTo>
                      <a:pt x="7980" y="1518"/>
                    </a:lnTo>
                    <a:lnTo>
                      <a:pt x="798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5"/>
              <p:cNvSpPr/>
              <p:nvPr/>
            </p:nvSpPr>
            <p:spPr>
              <a:xfrm>
                <a:off x="5641750" y="2340275"/>
                <a:ext cx="199400" cy="37975"/>
              </a:xfrm>
              <a:custGeom>
                <a:avLst/>
                <a:gdLst/>
                <a:ahLst/>
                <a:cxnLst/>
                <a:rect l="l" t="t" r="r" b="b"/>
                <a:pathLst>
                  <a:path w="7976" h="1519" extrusionOk="0">
                    <a:moveTo>
                      <a:pt x="1" y="0"/>
                    </a:moveTo>
                    <a:lnTo>
                      <a:pt x="1" y="1518"/>
                    </a:lnTo>
                    <a:lnTo>
                      <a:pt x="7976" y="1518"/>
                    </a:lnTo>
                    <a:lnTo>
                      <a:pt x="79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827" name="Google Shape;827;p5"/>
          <p:cNvSpPr txBox="1">
            <a:spLocks noGrp="1"/>
          </p:cNvSpPr>
          <p:nvPr>
            <p:ph type="subTitle" idx="1"/>
          </p:nvPr>
        </p:nvSpPr>
        <p:spPr>
          <a:xfrm>
            <a:off x="741812" y="930549"/>
            <a:ext cx="3490200" cy="1947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400"/>
              <a:buNone/>
            </a:pPr>
            <a:r>
              <a:rPr lang="en-US" sz="1800">
                <a:latin typeface="Times New Roman"/>
                <a:ea typeface="Times New Roman"/>
                <a:cs typeface="Times New Roman"/>
                <a:sym typeface="Times New Roman"/>
              </a:rPr>
              <a:t>Sử dụng học tăng cường kết hợp với phương pháp học theo chương trình( curriculum learning ) trong môi trường mô phỏng Carla.</a:t>
            </a:r>
            <a:endParaRPr/>
          </a:p>
          <a:p>
            <a:pPr marL="0" lvl="0" indent="0" algn="l" rtl="0">
              <a:lnSpc>
                <a:spcPct val="115000"/>
              </a:lnSpc>
              <a:spcBef>
                <a:spcPts val="1600"/>
              </a:spcBef>
              <a:spcAft>
                <a:spcPts val="0"/>
              </a:spcAft>
              <a:buSzPts val="1400"/>
              <a:buNone/>
            </a:pPr>
            <a:r>
              <a:rPr lang="en-US" sz="1800">
                <a:latin typeface="Times New Roman"/>
                <a:ea typeface="Times New Roman"/>
                <a:cs typeface="Times New Roman"/>
                <a:sym typeface="Times New Roman"/>
              </a:rPr>
              <a:t>Đặc biệt sử dụng thuật toán Proximal Policy Optimization(PPO) đào tạo xe trong môi trường mô phỏng Carla.</a:t>
            </a:r>
            <a:endParaRPr/>
          </a:p>
          <a:p>
            <a:pPr marL="0" lvl="0" indent="0" algn="l" rtl="0">
              <a:lnSpc>
                <a:spcPct val="115000"/>
              </a:lnSpc>
              <a:spcBef>
                <a:spcPts val="1600"/>
              </a:spcBef>
              <a:spcAft>
                <a:spcPts val="0"/>
              </a:spcAft>
              <a:buSzPts val="1400"/>
              <a:buNone/>
            </a:pPr>
            <a:r>
              <a:rPr lang="en-US" sz="1800">
                <a:latin typeface="Times New Roman"/>
                <a:ea typeface="Times New Roman"/>
                <a:cs typeface="Times New Roman"/>
                <a:sym typeface="Times New Roman"/>
              </a:rPr>
              <a:t>Sử dụng thuật toán áp dụng sẽ làm tăng thời gian học hỏi tiết kiệm thời gian cũng như vấn đề tài chính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Google Shape;832;p6" descr="C:\Users\HP ZBook\Downloads\town04_2.png"/>
          <p:cNvPicPr preferRelativeResize="0"/>
          <p:nvPr/>
        </p:nvPicPr>
        <p:blipFill rotWithShape="1">
          <a:blip r:embed="rId3">
            <a:alphaModFix/>
          </a:blip>
          <a:srcRect/>
          <a:stretch/>
        </p:blipFill>
        <p:spPr>
          <a:xfrm>
            <a:off x="0" y="-104225"/>
            <a:ext cx="9347510" cy="5247725"/>
          </a:xfrm>
          <a:prstGeom prst="rect">
            <a:avLst/>
          </a:prstGeom>
          <a:noFill/>
          <a:ln>
            <a:noFill/>
          </a:ln>
        </p:spPr>
      </p:pic>
      <p:grpSp>
        <p:nvGrpSpPr>
          <p:cNvPr id="833" name="Google Shape;833;p6"/>
          <p:cNvGrpSpPr/>
          <p:nvPr/>
        </p:nvGrpSpPr>
        <p:grpSpPr>
          <a:xfrm>
            <a:off x="-3368800" y="-675500"/>
            <a:ext cx="15177525" cy="10278600"/>
            <a:chOff x="-3368800" y="-675500"/>
            <a:chExt cx="15177525" cy="10278600"/>
          </a:xfrm>
        </p:grpSpPr>
        <p:sp>
          <p:nvSpPr>
            <p:cNvPr id="834" name="Google Shape;834;p6"/>
            <p:cNvSpPr/>
            <p:nvPr/>
          </p:nvSpPr>
          <p:spPr>
            <a:xfrm>
              <a:off x="-3368800" y="-675500"/>
              <a:ext cx="3368700" cy="10278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6"/>
            <p:cNvSpPr/>
            <p:nvPr/>
          </p:nvSpPr>
          <p:spPr>
            <a:xfrm rot="-5400000">
              <a:off x="2750675" y="545000"/>
              <a:ext cx="4459500" cy="136566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6" name="Google Shape;836;p6"/>
          <p:cNvSpPr txBox="1">
            <a:spLocks noGrp="1"/>
          </p:cNvSpPr>
          <p:nvPr>
            <p:ph type="subTitle" idx="3"/>
          </p:nvPr>
        </p:nvSpPr>
        <p:spPr>
          <a:xfrm>
            <a:off x="1693795" y="470045"/>
            <a:ext cx="6387936" cy="675049"/>
          </a:xfrm>
          <a:prstGeom prst="rect">
            <a:avLst/>
          </a:prstGeom>
          <a:solidFill>
            <a:srgbClr val="00555F"/>
          </a:solidFill>
          <a:ln w="9525" cap="flat" cmpd="sng">
            <a:solidFill>
              <a:srgbClr val="8BC1D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sz="3200" b="1">
                <a:latin typeface="Times New Roman"/>
                <a:ea typeface="Times New Roman"/>
                <a:cs typeface="Times New Roman"/>
                <a:sym typeface="Times New Roman"/>
              </a:rPr>
              <a:t>2:Môi trường Giả lập Carla</a:t>
            </a:r>
            <a:endParaRPr sz="3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grpSp>
        <p:nvGrpSpPr>
          <p:cNvPr id="841" name="Google Shape;841;p13"/>
          <p:cNvGrpSpPr/>
          <p:nvPr/>
        </p:nvGrpSpPr>
        <p:grpSpPr>
          <a:xfrm>
            <a:off x="2724594" y="2218375"/>
            <a:ext cx="3715427" cy="1456567"/>
            <a:chOff x="2597979" y="1949933"/>
            <a:chExt cx="3872253" cy="1518048"/>
          </a:xfrm>
        </p:grpSpPr>
        <p:sp>
          <p:nvSpPr>
            <p:cNvPr id="842" name="Google Shape;842;p13"/>
            <p:cNvSpPr/>
            <p:nvPr/>
          </p:nvSpPr>
          <p:spPr>
            <a:xfrm>
              <a:off x="2714593" y="2496963"/>
              <a:ext cx="3583927" cy="701520"/>
            </a:xfrm>
            <a:custGeom>
              <a:avLst/>
              <a:gdLst/>
              <a:ahLst/>
              <a:cxnLst/>
              <a:rect l="l" t="t" r="r" b="b"/>
              <a:pathLst>
                <a:path w="31225" h="6112" extrusionOk="0">
                  <a:moveTo>
                    <a:pt x="2614" y="0"/>
                  </a:moveTo>
                  <a:lnTo>
                    <a:pt x="445" y="2223"/>
                  </a:lnTo>
                  <a:lnTo>
                    <a:pt x="0" y="5335"/>
                  </a:lnTo>
                  <a:lnTo>
                    <a:pt x="1225" y="6111"/>
                  </a:lnTo>
                  <a:lnTo>
                    <a:pt x="31002" y="6111"/>
                  </a:lnTo>
                  <a:lnTo>
                    <a:pt x="31225" y="4114"/>
                  </a:lnTo>
                  <a:lnTo>
                    <a:pt x="30395" y="1558"/>
                  </a:lnTo>
                  <a:lnTo>
                    <a:pt x="25223" y="0"/>
                  </a:lnTo>
                  <a:close/>
                </a:path>
              </a:pathLst>
            </a:custGeom>
            <a:solidFill>
              <a:srgbClr val="0703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13"/>
            <p:cNvSpPr/>
            <p:nvPr/>
          </p:nvSpPr>
          <p:spPr>
            <a:xfrm>
              <a:off x="2888251" y="1986547"/>
              <a:ext cx="2610959" cy="498823"/>
            </a:xfrm>
            <a:custGeom>
              <a:avLst/>
              <a:gdLst/>
              <a:ahLst/>
              <a:cxnLst/>
              <a:rect l="l" t="t" r="r" b="b"/>
              <a:pathLst>
                <a:path w="22748" h="4346" extrusionOk="0">
                  <a:moveTo>
                    <a:pt x="10835" y="0"/>
                  </a:moveTo>
                  <a:cubicBezTo>
                    <a:pt x="10835" y="0"/>
                    <a:pt x="6640" y="17"/>
                    <a:pt x="1900" y="430"/>
                  </a:cubicBezTo>
                  <a:cubicBezTo>
                    <a:pt x="978" y="1625"/>
                    <a:pt x="1" y="3337"/>
                    <a:pt x="1" y="3337"/>
                  </a:cubicBezTo>
                  <a:lnTo>
                    <a:pt x="2332" y="3595"/>
                  </a:lnTo>
                  <a:lnTo>
                    <a:pt x="17648" y="4345"/>
                  </a:lnTo>
                  <a:cubicBezTo>
                    <a:pt x="17648" y="4345"/>
                    <a:pt x="18775" y="4212"/>
                    <a:pt x="22747" y="4021"/>
                  </a:cubicBezTo>
                  <a:cubicBezTo>
                    <a:pt x="20453" y="1984"/>
                    <a:pt x="18194" y="324"/>
                    <a:pt x="18194" y="324"/>
                  </a:cubicBezTo>
                  <a:lnTo>
                    <a:pt x="16360" y="240"/>
                  </a:lnTo>
                  <a:lnTo>
                    <a:pt x="10835" y="0"/>
                  </a:lnTo>
                  <a:close/>
                </a:path>
              </a:pathLst>
            </a:custGeom>
            <a:solidFill>
              <a:srgbClr val="9EC1B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13"/>
            <p:cNvSpPr/>
            <p:nvPr/>
          </p:nvSpPr>
          <p:spPr>
            <a:xfrm>
              <a:off x="3041594" y="2045542"/>
              <a:ext cx="2075981" cy="553801"/>
            </a:xfrm>
            <a:custGeom>
              <a:avLst/>
              <a:gdLst/>
              <a:ahLst/>
              <a:cxnLst/>
              <a:rect l="l" t="t" r="r" b="b"/>
              <a:pathLst>
                <a:path w="18087" h="4825" extrusionOk="0">
                  <a:moveTo>
                    <a:pt x="1910" y="1"/>
                  </a:moveTo>
                  <a:lnTo>
                    <a:pt x="1" y="2854"/>
                  </a:lnTo>
                  <a:lnTo>
                    <a:pt x="9477" y="4825"/>
                  </a:lnTo>
                  <a:lnTo>
                    <a:pt x="17107" y="4333"/>
                  </a:lnTo>
                  <a:lnTo>
                    <a:pt x="18087" y="3414"/>
                  </a:lnTo>
                  <a:lnTo>
                    <a:pt x="8660" y="5"/>
                  </a:lnTo>
                  <a:lnTo>
                    <a:pt x="8553" y="3072"/>
                  </a:lnTo>
                  <a:lnTo>
                    <a:pt x="1910" y="1"/>
                  </a:lnTo>
                  <a:close/>
                </a:path>
              </a:pathLst>
            </a:custGeom>
            <a:solidFill>
              <a:srgbClr val="91B5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13"/>
            <p:cNvSpPr/>
            <p:nvPr/>
          </p:nvSpPr>
          <p:spPr>
            <a:xfrm>
              <a:off x="2644234" y="2525428"/>
              <a:ext cx="3793282" cy="769813"/>
            </a:xfrm>
            <a:custGeom>
              <a:avLst/>
              <a:gdLst/>
              <a:ahLst/>
              <a:cxnLst/>
              <a:rect l="l" t="t" r="r" b="b"/>
              <a:pathLst>
                <a:path w="33049" h="6707" extrusionOk="0">
                  <a:moveTo>
                    <a:pt x="7941" y="1"/>
                  </a:moveTo>
                  <a:lnTo>
                    <a:pt x="2020" y="937"/>
                  </a:lnTo>
                  <a:lnTo>
                    <a:pt x="631" y="2122"/>
                  </a:lnTo>
                  <a:lnTo>
                    <a:pt x="1" y="4497"/>
                  </a:lnTo>
                  <a:lnTo>
                    <a:pt x="72" y="5229"/>
                  </a:lnTo>
                  <a:lnTo>
                    <a:pt x="902" y="5655"/>
                  </a:lnTo>
                  <a:cubicBezTo>
                    <a:pt x="902" y="5655"/>
                    <a:pt x="697" y="1834"/>
                    <a:pt x="4409" y="1834"/>
                  </a:cubicBezTo>
                  <a:cubicBezTo>
                    <a:pt x="8123" y="1834"/>
                    <a:pt x="7875" y="6259"/>
                    <a:pt x="7875" y="6259"/>
                  </a:cubicBezTo>
                  <a:lnTo>
                    <a:pt x="24372" y="6259"/>
                  </a:lnTo>
                  <a:cubicBezTo>
                    <a:pt x="24372" y="6259"/>
                    <a:pt x="24372" y="1762"/>
                    <a:pt x="27727" y="1762"/>
                  </a:cubicBezTo>
                  <a:cubicBezTo>
                    <a:pt x="31975" y="1762"/>
                    <a:pt x="31438" y="6125"/>
                    <a:pt x="31349" y="6480"/>
                  </a:cubicBezTo>
                  <a:cubicBezTo>
                    <a:pt x="31304" y="6661"/>
                    <a:pt x="31350" y="6706"/>
                    <a:pt x="31406" y="6706"/>
                  </a:cubicBezTo>
                  <a:cubicBezTo>
                    <a:pt x="31461" y="6706"/>
                    <a:pt x="31527" y="6662"/>
                    <a:pt x="31527" y="6662"/>
                  </a:cubicBezTo>
                  <a:lnTo>
                    <a:pt x="31975" y="6148"/>
                  </a:lnTo>
                  <a:cubicBezTo>
                    <a:pt x="33049" y="6148"/>
                    <a:pt x="32956" y="5744"/>
                    <a:pt x="32956" y="5247"/>
                  </a:cubicBezTo>
                  <a:lnTo>
                    <a:pt x="32108" y="2549"/>
                  </a:lnTo>
                  <a:lnTo>
                    <a:pt x="31238" y="871"/>
                  </a:lnTo>
                  <a:cubicBezTo>
                    <a:pt x="31238" y="871"/>
                    <a:pt x="27102" y="222"/>
                    <a:pt x="26946" y="222"/>
                  </a:cubicBezTo>
                  <a:cubicBezTo>
                    <a:pt x="26787" y="222"/>
                    <a:pt x="22002" y="556"/>
                    <a:pt x="22002" y="556"/>
                  </a:cubicBezTo>
                  <a:lnTo>
                    <a:pt x="7941" y="1"/>
                  </a:lnTo>
                  <a:close/>
                </a:path>
              </a:pathLst>
            </a:custGeom>
            <a:solidFill>
              <a:srgbClr val="7620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13"/>
            <p:cNvSpPr/>
            <p:nvPr/>
          </p:nvSpPr>
          <p:spPr>
            <a:xfrm>
              <a:off x="2944263" y="1949933"/>
              <a:ext cx="2331820" cy="491018"/>
            </a:xfrm>
            <a:custGeom>
              <a:avLst/>
              <a:gdLst/>
              <a:ahLst/>
              <a:cxnLst/>
              <a:rect l="l" t="t" r="r" b="b"/>
              <a:pathLst>
                <a:path w="20316" h="4278" extrusionOk="0">
                  <a:moveTo>
                    <a:pt x="9004" y="0"/>
                  </a:moveTo>
                  <a:cubicBezTo>
                    <a:pt x="7352" y="0"/>
                    <a:pt x="5603" y="23"/>
                    <a:pt x="3960" y="88"/>
                  </a:cubicBezTo>
                  <a:cubicBezTo>
                    <a:pt x="2296" y="145"/>
                    <a:pt x="1524" y="492"/>
                    <a:pt x="1350" y="776"/>
                  </a:cubicBezTo>
                  <a:lnTo>
                    <a:pt x="1639" y="776"/>
                  </a:lnTo>
                  <a:lnTo>
                    <a:pt x="1" y="3705"/>
                  </a:lnTo>
                  <a:lnTo>
                    <a:pt x="1035" y="3705"/>
                  </a:lnTo>
                  <a:lnTo>
                    <a:pt x="2758" y="834"/>
                  </a:lnTo>
                  <a:lnTo>
                    <a:pt x="9069" y="834"/>
                  </a:lnTo>
                  <a:lnTo>
                    <a:pt x="9211" y="3931"/>
                  </a:lnTo>
                  <a:lnTo>
                    <a:pt x="9655" y="3931"/>
                  </a:lnTo>
                  <a:lnTo>
                    <a:pt x="9508" y="838"/>
                  </a:lnTo>
                  <a:lnTo>
                    <a:pt x="15926" y="749"/>
                  </a:lnTo>
                  <a:lnTo>
                    <a:pt x="18935" y="4247"/>
                  </a:lnTo>
                  <a:lnTo>
                    <a:pt x="20315" y="4277"/>
                  </a:lnTo>
                  <a:lnTo>
                    <a:pt x="16872" y="719"/>
                  </a:lnTo>
                  <a:lnTo>
                    <a:pt x="17759" y="719"/>
                  </a:lnTo>
                  <a:cubicBezTo>
                    <a:pt x="17759" y="719"/>
                    <a:pt x="17359" y="145"/>
                    <a:pt x="16210" y="119"/>
                  </a:cubicBezTo>
                  <a:cubicBezTo>
                    <a:pt x="15437" y="98"/>
                    <a:pt x="12430" y="0"/>
                    <a:pt x="9004" y="0"/>
                  </a:cubicBezTo>
                  <a:close/>
                </a:path>
              </a:pathLst>
            </a:custGeom>
            <a:solidFill>
              <a:srgbClr val="9A2B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13"/>
            <p:cNvSpPr/>
            <p:nvPr/>
          </p:nvSpPr>
          <p:spPr>
            <a:xfrm>
              <a:off x="2597979" y="2355212"/>
              <a:ext cx="3872249" cy="772453"/>
            </a:xfrm>
            <a:custGeom>
              <a:avLst/>
              <a:gdLst/>
              <a:ahLst/>
              <a:cxnLst/>
              <a:rect l="l" t="t" r="r" b="b"/>
              <a:pathLst>
                <a:path w="33737" h="6730" extrusionOk="0">
                  <a:moveTo>
                    <a:pt x="2370" y="1"/>
                  </a:moveTo>
                  <a:lnTo>
                    <a:pt x="2255" y="263"/>
                  </a:lnTo>
                  <a:cubicBezTo>
                    <a:pt x="2255" y="263"/>
                    <a:pt x="2250" y="262"/>
                    <a:pt x="2240" y="262"/>
                  </a:cubicBezTo>
                  <a:cubicBezTo>
                    <a:pt x="2099" y="262"/>
                    <a:pt x="1012" y="363"/>
                    <a:pt x="1012" y="3467"/>
                  </a:cubicBezTo>
                  <a:lnTo>
                    <a:pt x="435" y="3903"/>
                  </a:lnTo>
                  <a:cubicBezTo>
                    <a:pt x="435" y="3903"/>
                    <a:pt x="0" y="4537"/>
                    <a:pt x="404" y="5980"/>
                  </a:cubicBezTo>
                  <a:cubicBezTo>
                    <a:pt x="404" y="5980"/>
                    <a:pt x="1012" y="5837"/>
                    <a:pt x="1012" y="4999"/>
                  </a:cubicBezTo>
                  <a:cubicBezTo>
                    <a:pt x="1012" y="4159"/>
                    <a:pt x="2339" y="2340"/>
                    <a:pt x="4967" y="2340"/>
                  </a:cubicBezTo>
                  <a:cubicBezTo>
                    <a:pt x="7594" y="2340"/>
                    <a:pt x="9157" y="4910"/>
                    <a:pt x="9157" y="6414"/>
                  </a:cubicBezTo>
                  <a:lnTo>
                    <a:pt x="23914" y="6703"/>
                  </a:lnTo>
                  <a:cubicBezTo>
                    <a:pt x="23914" y="6703"/>
                    <a:pt x="24491" y="2225"/>
                    <a:pt x="28335" y="2225"/>
                  </a:cubicBezTo>
                  <a:cubicBezTo>
                    <a:pt x="32174" y="2225"/>
                    <a:pt x="32577" y="5517"/>
                    <a:pt x="32693" y="6730"/>
                  </a:cubicBezTo>
                  <a:lnTo>
                    <a:pt x="33359" y="6730"/>
                  </a:lnTo>
                  <a:lnTo>
                    <a:pt x="33359" y="6126"/>
                  </a:lnTo>
                  <a:lnTo>
                    <a:pt x="33736" y="5722"/>
                  </a:lnTo>
                  <a:lnTo>
                    <a:pt x="33736" y="4479"/>
                  </a:lnTo>
                  <a:cubicBezTo>
                    <a:pt x="33736" y="4479"/>
                    <a:pt x="33333" y="4364"/>
                    <a:pt x="33275" y="4044"/>
                  </a:cubicBezTo>
                  <a:cubicBezTo>
                    <a:pt x="33216" y="3729"/>
                    <a:pt x="33013" y="2686"/>
                    <a:pt x="32116" y="2198"/>
                  </a:cubicBezTo>
                  <a:cubicBezTo>
                    <a:pt x="31051" y="1705"/>
                    <a:pt x="29693" y="751"/>
                    <a:pt x="25823" y="751"/>
                  </a:cubicBezTo>
                  <a:cubicBezTo>
                    <a:pt x="21952" y="751"/>
                    <a:pt x="2370" y="1"/>
                    <a:pt x="237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13"/>
            <p:cNvSpPr/>
            <p:nvPr/>
          </p:nvSpPr>
          <p:spPr>
            <a:xfrm>
              <a:off x="4056917" y="2430162"/>
              <a:ext cx="138766" cy="99856"/>
            </a:xfrm>
            <a:custGeom>
              <a:avLst/>
              <a:gdLst/>
              <a:ahLst/>
              <a:cxnLst/>
              <a:rect l="l" t="t" r="r" b="b"/>
              <a:pathLst>
                <a:path w="1209" h="870" extrusionOk="0">
                  <a:moveTo>
                    <a:pt x="604" y="1"/>
                  </a:moveTo>
                  <a:cubicBezTo>
                    <a:pt x="272" y="1"/>
                    <a:pt x="0" y="196"/>
                    <a:pt x="0" y="435"/>
                  </a:cubicBezTo>
                  <a:cubicBezTo>
                    <a:pt x="0" y="675"/>
                    <a:pt x="272" y="870"/>
                    <a:pt x="604" y="870"/>
                  </a:cubicBezTo>
                  <a:cubicBezTo>
                    <a:pt x="942" y="870"/>
                    <a:pt x="1208" y="675"/>
                    <a:pt x="1208" y="435"/>
                  </a:cubicBezTo>
                  <a:cubicBezTo>
                    <a:pt x="1208" y="196"/>
                    <a:pt x="942" y="1"/>
                    <a:pt x="604" y="1"/>
                  </a:cubicBezTo>
                  <a:close/>
                </a:path>
              </a:pathLst>
            </a:custGeom>
            <a:solidFill>
              <a:srgbClr val="9A2B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13"/>
            <p:cNvSpPr/>
            <p:nvPr/>
          </p:nvSpPr>
          <p:spPr>
            <a:xfrm>
              <a:off x="2597979" y="2694954"/>
              <a:ext cx="217044" cy="346628"/>
            </a:xfrm>
            <a:custGeom>
              <a:avLst/>
              <a:gdLst/>
              <a:ahLst/>
              <a:cxnLst/>
              <a:rect l="l" t="t" r="r" b="b"/>
              <a:pathLst>
                <a:path w="1891" h="3020" extrusionOk="0">
                  <a:moveTo>
                    <a:pt x="1021" y="1"/>
                  </a:moveTo>
                  <a:cubicBezTo>
                    <a:pt x="1016" y="161"/>
                    <a:pt x="1012" y="330"/>
                    <a:pt x="1012" y="507"/>
                  </a:cubicBezTo>
                  <a:lnTo>
                    <a:pt x="435" y="943"/>
                  </a:lnTo>
                  <a:cubicBezTo>
                    <a:pt x="435" y="943"/>
                    <a:pt x="0" y="1577"/>
                    <a:pt x="404" y="3020"/>
                  </a:cubicBezTo>
                  <a:cubicBezTo>
                    <a:pt x="404" y="3020"/>
                    <a:pt x="1012" y="2877"/>
                    <a:pt x="1012" y="2039"/>
                  </a:cubicBezTo>
                  <a:cubicBezTo>
                    <a:pt x="1012" y="1644"/>
                    <a:pt x="1305" y="1031"/>
                    <a:pt x="1891" y="494"/>
                  </a:cubicBezTo>
                  <a:cubicBezTo>
                    <a:pt x="1655" y="432"/>
                    <a:pt x="1283" y="290"/>
                    <a:pt x="1021" y="1"/>
                  </a:cubicBezTo>
                  <a:close/>
                </a:path>
              </a:pathLst>
            </a:custGeom>
            <a:solidFill>
              <a:srgbClr val="9A2B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13"/>
            <p:cNvSpPr/>
            <p:nvPr/>
          </p:nvSpPr>
          <p:spPr>
            <a:xfrm>
              <a:off x="3476142" y="2672802"/>
              <a:ext cx="1955349" cy="451879"/>
            </a:xfrm>
            <a:custGeom>
              <a:avLst/>
              <a:gdLst/>
              <a:ahLst/>
              <a:cxnLst/>
              <a:rect l="l" t="t" r="r" b="b"/>
              <a:pathLst>
                <a:path w="17036" h="3937" extrusionOk="0">
                  <a:moveTo>
                    <a:pt x="3684" y="0"/>
                  </a:moveTo>
                  <a:cubicBezTo>
                    <a:pt x="2817" y="0"/>
                    <a:pt x="938" y="70"/>
                    <a:pt x="0" y="642"/>
                  </a:cubicBezTo>
                  <a:cubicBezTo>
                    <a:pt x="973" y="1525"/>
                    <a:pt x="1506" y="2769"/>
                    <a:pt x="1506" y="3647"/>
                  </a:cubicBezTo>
                  <a:lnTo>
                    <a:pt x="16263" y="3936"/>
                  </a:lnTo>
                  <a:cubicBezTo>
                    <a:pt x="16263" y="3936"/>
                    <a:pt x="16410" y="2813"/>
                    <a:pt x="17035" y="1695"/>
                  </a:cubicBezTo>
                  <a:cubicBezTo>
                    <a:pt x="16809" y="1179"/>
                    <a:pt x="16130" y="8"/>
                    <a:pt x="14630" y="8"/>
                  </a:cubicBezTo>
                  <a:lnTo>
                    <a:pt x="4142" y="8"/>
                  </a:lnTo>
                  <a:cubicBezTo>
                    <a:pt x="4142" y="8"/>
                    <a:pt x="3967" y="0"/>
                    <a:pt x="3684"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13"/>
            <p:cNvSpPr/>
            <p:nvPr/>
          </p:nvSpPr>
          <p:spPr>
            <a:xfrm>
              <a:off x="6336057" y="3022071"/>
              <a:ext cx="124534" cy="105595"/>
            </a:xfrm>
            <a:custGeom>
              <a:avLst/>
              <a:gdLst/>
              <a:ahLst/>
              <a:cxnLst/>
              <a:rect l="l" t="t" r="r" b="b"/>
              <a:pathLst>
                <a:path w="1085" h="920" extrusionOk="0">
                  <a:moveTo>
                    <a:pt x="1" y="0"/>
                  </a:moveTo>
                  <a:cubicBezTo>
                    <a:pt x="72" y="360"/>
                    <a:pt x="103" y="680"/>
                    <a:pt x="125" y="920"/>
                  </a:cubicBezTo>
                  <a:lnTo>
                    <a:pt x="791" y="920"/>
                  </a:lnTo>
                  <a:lnTo>
                    <a:pt x="791" y="316"/>
                  </a:lnTo>
                  <a:lnTo>
                    <a:pt x="1084" y="0"/>
                  </a:lnTo>
                  <a:close/>
                </a:path>
              </a:pathLst>
            </a:custGeom>
            <a:solidFill>
              <a:srgbClr val="5E161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13"/>
            <p:cNvSpPr/>
            <p:nvPr/>
          </p:nvSpPr>
          <p:spPr>
            <a:xfrm>
              <a:off x="6333991" y="3011970"/>
              <a:ext cx="136241" cy="45452"/>
            </a:xfrm>
            <a:custGeom>
              <a:avLst/>
              <a:gdLst/>
              <a:ahLst/>
              <a:cxnLst/>
              <a:rect l="l" t="t" r="r" b="b"/>
              <a:pathLst>
                <a:path w="1187" h="396" extrusionOk="0">
                  <a:moveTo>
                    <a:pt x="1" y="0"/>
                  </a:moveTo>
                  <a:cubicBezTo>
                    <a:pt x="27" y="137"/>
                    <a:pt x="54" y="271"/>
                    <a:pt x="72" y="395"/>
                  </a:cubicBezTo>
                  <a:lnTo>
                    <a:pt x="813" y="395"/>
                  </a:lnTo>
                  <a:lnTo>
                    <a:pt x="1186" y="0"/>
                  </a:lnTo>
                  <a:close/>
                </a:path>
              </a:pathLst>
            </a:custGeom>
            <a:solidFill>
              <a:srgbClr val="8828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13"/>
            <p:cNvSpPr/>
            <p:nvPr/>
          </p:nvSpPr>
          <p:spPr>
            <a:xfrm>
              <a:off x="5202169" y="2434753"/>
              <a:ext cx="1215609" cy="387259"/>
            </a:xfrm>
            <a:custGeom>
              <a:avLst/>
              <a:gdLst/>
              <a:ahLst/>
              <a:cxnLst/>
              <a:rect l="l" t="t" r="r" b="b"/>
              <a:pathLst>
                <a:path w="10591" h="3374" extrusionOk="0">
                  <a:moveTo>
                    <a:pt x="0" y="0"/>
                  </a:moveTo>
                  <a:lnTo>
                    <a:pt x="0" y="0"/>
                  </a:lnTo>
                  <a:cubicBezTo>
                    <a:pt x="360" y="174"/>
                    <a:pt x="1793" y="977"/>
                    <a:pt x="2490" y="3032"/>
                  </a:cubicBezTo>
                  <a:cubicBezTo>
                    <a:pt x="3156" y="2206"/>
                    <a:pt x="4154" y="1532"/>
                    <a:pt x="5646" y="1532"/>
                  </a:cubicBezTo>
                  <a:cubicBezTo>
                    <a:pt x="7594" y="1532"/>
                    <a:pt x="8655" y="2380"/>
                    <a:pt x="9249" y="3374"/>
                  </a:cubicBezTo>
                  <a:lnTo>
                    <a:pt x="10590" y="3374"/>
                  </a:lnTo>
                  <a:cubicBezTo>
                    <a:pt x="10586" y="3365"/>
                    <a:pt x="10586" y="3360"/>
                    <a:pt x="10586" y="3351"/>
                  </a:cubicBezTo>
                  <a:cubicBezTo>
                    <a:pt x="10527" y="3036"/>
                    <a:pt x="10324" y="1993"/>
                    <a:pt x="9427" y="1505"/>
                  </a:cubicBezTo>
                  <a:cubicBezTo>
                    <a:pt x="8362" y="1012"/>
                    <a:pt x="7004" y="58"/>
                    <a:pt x="3134" y="58"/>
                  </a:cubicBezTo>
                  <a:cubicBezTo>
                    <a:pt x="2481" y="58"/>
                    <a:pt x="1381" y="36"/>
                    <a:pt x="0" y="0"/>
                  </a:cubicBezTo>
                  <a:close/>
                </a:path>
              </a:pathLst>
            </a:custGeom>
            <a:solidFill>
              <a:srgbClr val="9A2B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13"/>
            <p:cNvSpPr/>
            <p:nvPr/>
          </p:nvSpPr>
          <p:spPr>
            <a:xfrm>
              <a:off x="5499098" y="2757279"/>
              <a:ext cx="710358" cy="710702"/>
            </a:xfrm>
            <a:custGeom>
              <a:avLst/>
              <a:gdLst/>
              <a:ahLst/>
              <a:cxnLst/>
              <a:rect l="l" t="t" r="r" b="b"/>
              <a:pathLst>
                <a:path w="6189" h="6192" extrusionOk="0">
                  <a:moveTo>
                    <a:pt x="3094" y="0"/>
                  </a:moveTo>
                  <a:cubicBezTo>
                    <a:pt x="1385" y="0"/>
                    <a:pt x="0" y="1385"/>
                    <a:pt x="0" y="3094"/>
                  </a:cubicBezTo>
                  <a:cubicBezTo>
                    <a:pt x="0" y="4806"/>
                    <a:pt x="1385" y="6191"/>
                    <a:pt x="3094" y="6191"/>
                  </a:cubicBezTo>
                  <a:cubicBezTo>
                    <a:pt x="4803" y="6191"/>
                    <a:pt x="6188" y="4806"/>
                    <a:pt x="6188" y="3094"/>
                  </a:cubicBezTo>
                  <a:cubicBezTo>
                    <a:pt x="6188" y="1385"/>
                    <a:pt x="4803" y="0"/>
                    <a:pt x="3094" y="0"/>
                  </a:cubicBezTo>
                  <a:close/>
                </a:path>
              </a:pathLst>
            </a:custGeom>
            <a:solidFill>
              <a:srgbClr val="0F29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13"/>
            <p:cNvSpPr/>
            <p:nvPr/>
          </p:nvSpPr>
          <p:spPr>
            <a:xfrm>
              <a:off x="5628567" y="2880435"/>
              <a:ext cx="451420" cy="451994"/>
            </a:xfrm>
            <a:custGeom>
              <a:avLst/>
              <a:gdLst/>
              <a:ahLst/>
              <a:cxnLst/>
              <a:rect l="l" t="t" r="r" b="b"/>
              <a:pathLst>
                <a:path w="3933" h="3938" extrusionOk="0">
                  <a:moveTo>
                    <a:pt x="1966" y="1"/>
                  </a:moveTo>
                  <a:cubicBezTo>
                    <a:pt x="879" y="1"/>
                    <a:pt x="0" y="884"/>
                    <a:pt x="0" y="1972"/>
                  </a:cubicBezTo>
                  <a:cubicBezTo>
                    <a:pt x="0" y="3055"/>
                    <a:pt x="879" y="3938"/>
                    <a:pt x="1966" y="3938"/>
                  </a:cubicBezTo>
                  <a:cubicBezTo>
                    <a:pt x="3053" y="3938"/>
                    <a:pt x="3932" y="3055"/>
                    <a:pt x="3932" y="1972"/>
                  </a:cubicBezTo>
                  <a:cubicBezTo>
                    <a:pt x="3932" y="884"/>
                    <a:pt x="3053" y="1"/>
                    <a:pt x="1966" y="1"/>
                  </a:cubicBezTo>
                  <a:close/>
                </a:path>
              </a:pathLst>
            </a:custGeom>
            <a:solidFill>
              <a:srgbClr val="0703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13"/>
            <p:cNvSpPr/>
            <p:nvPr/>
          </p:nvSpPr>
          <p:spPr>
            <a:xfrm>
              <a:off x="5705928" y="2966059"/>
              <a:ext cx="296585" cy="296585"/>
            </a:xfrm>
            <a:custGeom>
              <a:avLst/>
              <a:gdLst/>
              <a:ahLst/>
              <a:cxnLst/>
              <a:rect l="l" t="t" r="r" b="b"/>
              <a:pathLst>
                <a:path w="2584" h="2584" extrusionOk="0">
                  <a:moveTo>
                    <a:pt x="1292" y="1"/>
                  </a:moveTo>
                  <a:cubicBezTo>
                    <a:pt x="578" y="1"/>
                    <a:pt x="1" y="578"/>
                    <a:pt x="1" y="1293"/>
                  </a:cubicBezTo>
                  <a:cubicBezTo>
                    <a:pt x="1" y="2006"/>
                    <a:pt x="578" y="2584"/>
                    <a:pt x="1292" y="2584"/>
                  </a:cubicBezTo>
                  <a:cubicBezTo>
                    <a:pt x="2007" y="2584"/>
                    <a:pt x="2584" y="2006"/>
                    <a:pt x="2584" y="1293"/>
                  </a:cubicBezTo>
                  <a:cubicBezTo>
                    <a:pt x="2584" y="578"/>
                    <a:pt x="2007" y="1"/>
                    <a:pt x="1292" y="1"/>
                  </a:cubicBezTo>
                  <a:close/>
                </a:path>
              </a:pathLst>
            </a:custGeom>
            <a:solidFill>
              <a:srgbClr val="E2E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13"/>
            <p:cNvSpPr/>
            <p:nvPr/>
          </p:nvSpPr>
          <p:spPr>
            <a:xfrm>
              <a:off x="5646932" y="2895241"/>
              <a:ext cx="417790" cy="398507"/>
            </a:xfrm>
            <a:custGeom>
              <a:avLst/>
              <a:gdLst/>
              <a:ahLst/>
              <a:cxnLst/>
              <a:rect l="l" t="t" r="r" b="b"/>
              <a:pathLst>
                <a:path w="3640" h="3472" extrusionOk="0">
                  <a:moveTo>
                    <a:pt x="1815" y="1"/>
                  </a:moveTo>
                  <a:lnTo>
                    <a:pt x="1602" y="58"/>
                  </a:lnTo>
                  <a:lnTo>
                    <a:pt x="1438" y="1226"/>
                  </a:lnTo>
                  <a:lnTo>
                    <a:pt x="1273" y="1310"/>
                  </a:lnTo>
                  <a:lnTo>
                    <a:pt x="80" y="1191"/>
                  </a:lnTo>
                  <a:lnTo>
                    <a:pt x="0" y="1568"/>
                  </a:lnTo>
                  <a:lnTo>
                    <a:pt x="1136" y="2127"/>
                  </a:lnTo>
                  <a:lnTo>
                    <a:pt x="1167" y="2277"/>
                  </a:lnTo>
                  <a:lnTo>
                    <a:pt x="630" y="3262"/>
                  </a:lnTo>
                  <a:lnTo>
                    <a:pt x="1016" y="3471"/>
                  </a:lnTo>
                  <a:lnTo>
                    <a:pt x="1717" y="2690"/>
                  </a:lnTo>
                  <a:lnTo>
                    <a:pt x="1922" y="2690"/>
                  </a:lnTo>
                  <a:lnTo>
                    <a:pt x="2623" y="3471"/>
                  </a:lnTo>
                  <a:lnTo>
                    <a:pt x="3009" y="3262"/>
                  </a:lnTo>
                  <a:lnTo>
                    <a:pt x="2472" y="2277"/>
                  </a:lnTo>
                  <a:lnTo>
                    <a:pt x="2508" y="2127"/>
                  </a:lnTo>
                  <a:lnTo>
                    <a:pt x="3639" y="1568"/>
                  </a:lnTo>
                  <a:lnTo>
                    <a:pt x="3559" y="1191"/>
                  </a:lnTo>
                  <a:lnTo>
                    <a:pt x="2365" y="1310"/>
                  </a:lnTo>
                  <a:lnTo>
                    <a:pt x="2201" y="1226"/>
                  </a:lnTo>
                  <a:lnTo>
                    <a:pt x="2037" y="58"/>
                  </a:lnTo>
                  <a:lnTo>
                    <a:pt x="1824" y="1"/>
                  </a:lnTo>
                  <a:close/>
                </a:path>
              </a:pathLst>
            </a:custGeom>
            <a:solidFill>
              <a:srgbClr val="C034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13"/>
            <p:cNvSpPr/>
            <p:nvPr/>
          </p:nvSpPr>
          <p:spPr>
            <a:xfrm>
              <a:off x="5619385" y="2864710"/>
              <a:ext cx="480000" cy="480459"/>
            </a:xfrm>
            <a:custGeom>
              <a:avLst/>
              <a:gdLst/>
              <a:ahLst/>
              <a:cxnLst/>
              <a:rect l="l" t="t" r="r" b="b"/>
              <a:pathLst>
                <a:path w="4182" h="4186" extrusionOk="0">
                  <a:moveTo>
                    <a:pt x="2091" y="359"/>
                  </a:moveTo>
                  <a:cubicBezTo>
                    <a:pt x="3049" y="359"/>
                    <a:pt x="3826" y="1137"/>
                    <a:pt x="3826" y="2090"/>
                  </a:cubicBezTo>
                  <a:cubicBezTo>
                    <a:pt x="3826" y="3049"/>
                    <a:pt x="3049" y="3827"/>
                    <a:pt x="2091" y="3827"/>
                  </a:cubicBezTo>
                  <a:cubicBezTo>
                    <a:pt x="1132" y="3827"/>
                    <a:pt x="355" y="3049"/>
                    <a:pt x="355" y="2090"/>
                  </a:cubicBezTo>
                  <a:cubicBezTo>
                    <a:pt x="355" y="1137"/>
                    <a:pt x="1132" y="359"/>
                    <a:pt x="2091" y="359"/>
                  </a:cubicBezTo>
                  <a:close/>
                  <a:moveTo>
                    <a:pt x="2091" y="0"/>
                  </a:moveTo>
                  <a:cubicBezTo>
                    <a:pt x="937" y="0"/>
                    <a:pt x="1" y="941"/>
                    <a:pt x="1" y="2090"/>
                  </a:cubicBezTo>
                  <a:cubicBezTo>
                    <a:pt x="1" y="3245"/>
                    <a:pt x="937" y="4186"/>
                    <a:pt x="2091" y="4186"/>
                  </a:cubicBezTo>
                  <a:cubicBezTo>
                    <a:pt x="3244" y="4186"/>
                    <a:pt x="4182" y="3245"/>
                    <a:pt x="4182" y="2090"/>
                  </a:cubicBezTo>
                  <a:cubicBezTo>
                    <a:pt x="4182" y="941"/>
                    <a:pt x="3244" y="0"/>
                    <a:pt x="2091" y="0"/>
                  </a:cubicBezTo>
                  <a:close/>
                </a:path>
              </a:pathLst>
            </a:custGeom>
            <a:solidFill>
              <a:srgbClr val="B0B0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13"/>
            <p:cNvSpPr/>
            <p:nvPr/>
          </p:nvSpPr>
          <p:spPr>
            <a:xfrm>
              <a:off x="5787994" y="3039861"/>
              <a:ext cx="132568" cy="132683"/>
            </a:xfrm>
            <a:custGeom>
              <a:avLst/>
              <a:gdLst/>
              <a:ahLst/>
              <a:cxnLst/>
              <a:rect l="l" t="t" r="r" b="b"/>
              <a:pathLst>
                <a:path w="1155" h="1156" extrusionOk="0">
                  <a:moveTo>
                    <a:pt x="577" y="1"/>
                  </a:moveTo>
                  <a:cubicBezTo>
                    <a:pt x="257" y="1"/>
                    <a:pt x="1" y="259"/>
                    <a:pt x="1" y="578"/>
                  </a:cubicBezTo>
                  <a:cubicBezTo>
                    <a:pt x="1" y="898"/>
                    <a:pt x="257" y="1156"/>
                    <a:pt x="577" y="1156"/>
                  </a:cubicBezTo>
                  <a:cubicBezTo>
                    <a:pt x="896" y="1156"/>
                    <a:pt x="1154" y="898"/>
                    <a:pt x="1154" y="578"/>
                  </a:cubicBezTo>
                  <a:cubicBezTo>
                    <a:pt x="1154" y="259"/>
                    <a:pt x="896" y="1"/>
                    <a:pt x="577" y="1"/>
                  </a:cubicBezTo>
                  <a:close/>
                </a:path>
              </a:pathLst>
            </a:custGeom>
            <a:solidFill>
              <a:srgbClr val="7620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13"/>
            <p:cNvSpPr/>
            <p:nvPr/>
          </p:nvSpPr>
          <p:spPr>
            <a:xfrm>
              <a:off x="5821164" y="3074065"/>
              <a:ext cx="66227" cy="65882"/>
            </a:xfrm>
            <a:custGeom>
              <a:avLst/>
              <a:gdLst/>
              <a:ahLst/>
              <a:cxnLst/>
              <a:rect l="l" t="t" r="r" b="b"/>
              <a:pathLst>
                <a:path w="577" h="574" extrusionOk="0">
                  <a:moveTo>
                    <a:pt x="288" y="0"/>
                  </a:moveTo>
                  <a:cubicBezTo>
                    <a:pt x="128" y="0"/>
                    <a:pt x="0" y="129"/>
                    <a:pt x="0" y="285"/>
                  </a:cubicBezTo>
                  <a:cubicBezTo>
                    <a:pt x="0" y="444"/>
                    <a:pt x="128" y="573"/>
                    <a:pt x="288" y="573"/>
                  </a:cubicBezTo>
                  <a:cubicBezTo>
                    <a:pt x="448" y="573"/>
                    <a:pt x="576" y="444"/>
                    <a:pt x="576" y="285"/>
                  </a:cubicBezTo>
                  <a:cubicBezTo>
                    <a:pt x="576" y="129"/>
                    <a:pt x="448" y="0"/>
                    <a:pt x="288" y="0"/>
                  </a:cubicBezTo>
                  <a:close/>
                </a:path>
              </a:pathLst>
            </a:custGeom>
            <a:solidFill>
              <a:srgbClr val="59141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13"/>
            <p:cNvSpPr/>
            <p:nvPr/>
          </p:nvSpPr>
          <p:spPr>
            <a:xfrm>
              <a:off x="2783459" y="2757279"/>
              <a:ext cx="710702" cy="710702"/>
            </a:xfrm>
            <a:custGeom>
              <a:avLst/>
              <a:gdLst/>
              <a:ahLst/>
              <a:cxnLst/>
              <a:rect l="l" t="t" r="r" b="b"/>
              <a:pathLst>
                <a:path w="6192" h="6192" extrusionOk="0">
                  <a:moveTo>
                    <a:pt x="3098" y="0"/>
                  </a:moveTo>
                  <a:cubicBezTo>
                    <a:pt x="1389" y="0"/>
                    <a:pt x="0" y="1385"/>
                    <a:pt x="0" y="3094"/>
                  </a:cubicBezTo>
                  <a:cubicBezTo>
                    <a:pt x="0" y="4806"/>
                    <a:pt x="1389" y="6191"/>
                    <a:pt x="3098" y="6191"/>
                  </a:cubicBezTo>
                  <a:cubicBezTo>
                    <a:pt x="4806" y="6191"/>
                    <a:pt x="6191" y="4806"/>
                    <a:pt x="6191" y="3094"/>
                  </a:cubicBezTo>
                  <a:cubicBezTo>
                    <a:pt x="6191" y="1385"/>
                    <a:pt x="4806" y="0"/>
                    <a:pt x="3098" y="0"/>
                  </a:cubicBezTo>
                  <a:close/>
                </a:path>
              </a:pathLst>
            </a:custGeom>
            <a:solidFill>
              <a:srgbClr val="0F29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13"/>
            <p:cNvSpPr/>
            <p:nvPr/>
          </p:nvSpPr>
          <p:spPr>
            <a:xfrm>
              <a:off x="2912814" y="2880435"/>
              <a:ext cx="451994" cy="451994"/>
            </a:xfrm>
            <a:custGeom>
              <a:avLst/>
              <a:gdLst/>
              <a:ahLst/>
              <a:cxnLst/>
              <a:rect l="l" t="t" r="r" b="b"/>
              <a:pathLst>
                <a:path w="3938" h="3938" extrusionOk="0">
                  <a:moveTo>
                    <a:pt x="1971" y="1"/>
                  </a:moveTo>
                  <a:cubicBezTo>
                    <a:pt x="883" y="1"/>
                    <a:pt x="0" y="884"/>
                    <a:pt x="0" y="1972"/>
                  </a:cubicBezTo>
                  <a:cubicBezTo>
                    <a:pt x="0" y="3055"/>
                    <a:pt x="883" y="3938"/>
                    <a:pt x="1971" y="3938"/>
                  </a:cubicBezTo>
                  <a:cubicBezTo>
                    <a:pt x="3054" y="3938"/>
                    <a:pt x="3937" y="3055"/>
                    <a:pt x="3937" y="1972"/>
                  </a:cubicBezTo>
                  <a:cubicBezTo>
                    <a:pt x="3937" y="884"/>
                    <a:pt x="3054" y="1"/>
                    <a:pt x="1971" y="1"/>
                  </a:cubicBezTo>
                  <a:close/>
                </a:path>
              </a:pathLst>
            </a:custGeom>
            <a:solidFill>
              <a:srgbClr val="07030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13"/>
            <p:cNvSpPr/>
            <p:nvPr/>
          </p:nvSpPr>
          <p:spPr>
            <a:xfrm>
              <a:off x="2990748" y="2966059"/>
              <a:ext cx="296585" cy="296585"/>
            </a:xfrm>
            <a:custGeom>
              <a:avLst/>
              <a:gdLst/>
              <a:ahLst/>
              <a:cxnLst/>
              <a:rect l="l" t="t" r="r" b="b"/>
              <a:pathLst>
                <a:path w="2584" h="2584" extrusionOk="0">
                  <a:moveTo>
                    <a:pt x="1292" y="1"/>
                  </a:moveTo>
                  <a:cubicBezTo>
                    <a:pt x="577" y="1"/>
                    <a:pt x="1" y="578"/>
                    <a:pt x="1" y="1293"/>
                  </a:cubicBezTo>
                  <a:cubicBezTo>
                    <a:pt x="1" y="2006"/>
                    <a:pt x="577" y="2584"/>
                    <a:pt x="1292" y="2584"/>
                  </a:cubicBezTo>
                  <a:cubicBezTo>
                    <a:pt x="2002" y="2584"/>
                    <a:pt x="2584" y="2006"/>
                    <a:pt x="2584" y="1293"/>
                  </a:cubicBezTo>
                  <a:cubicBezTo>
                    <a:pt x="2584" y="578"/>
                    <a:pt x="2002" y="1"/>
                    <a:pt x="1292" y="1"/>
                  </a:cubicBezTo>
                  <a:close/>
                </a:path>
              </a:pathLst>
            </a:custGeom>
            <a:solidFill>
              <a:srgbClr val="E2E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13"/>
            <p:cNvSpPr/>
            <p:nvPr/>
          </p:nvSpPr>
          <p:spPr>
            <a:xfrm>
              <a:off x="2931637" y="2895241"/>
              <a:ext cx="417790" cy="398507"/>
            </a:xfrm>
            <a:custGeom>
              <a:avLst/>
              <a:gdLst/>
              <a:ahLst/>
              <a:cxnLst/>
              <a:rect l="l" t="t" r="r" b="b"/>
              <a:pathLst>
                <a:path w="3640" h="3472" extrusionOk="0">
                  <a:moveTo>
                    <a:pt x="1815" y="1"/>
                  </a:moveTo>
                  <a:lnTo>
                    <a:pt x="1602" y="58"/>
                  </a:lnTo>
                  <a:lnTo>
                    <a:pt x="1438" y="1226"/>
                  </a:lnTo>
                  <a:lnTo>
                    <a:pt x="1274" y="1310"/>
                  </a:lnTo>
                  <a:lnTo>
                    <a:pt x="80" y="1191"/>
                  </a:lnTo>
                  <a:lnTo>
                    <a:pt x="0" y="1568"/>
                  </a:lnTo>
                  <a:lnTo>
                    <a:pt x="1132" y="2127"/>
                  </a:lnTo>
                  <a:lnTo>
                    <a:pt x="1168" y="2277"/>
                  </a:lnTo>
                  <a:lnTo>
                    <a:pt x="631" y="3262"/>
                  </a:lnTo>
                  <a:lnTo>
                    <a:pt x="1016" y="3471"/>
                  </a:lnTo>
                  <a:lnTo>
                    <a:pt x="1718" y="2690"/>
                  </a:lnTo>
                  <a:lnTo>
                    <a:pt x="1917" y="2690"/>
                  </a:lnTo>
                  <a:lnTo>
                    <a:pt x="2624" y="3471"/>
                  </a:lnTo>
                  <a:lnTo>
                    <a:pt x="3005" y="3262"/>
                  </a:lnTo>
                  <a:lnTo>
                    <a:pt x="2468" y="2277"/>
                  </a:lnTo>
                  <a:lnTo>
                    <a:pt x="2503" y="2127"/>
                  </a:lnTo>
                  <a:lnTo>
                    <a:pt x="3640" y="1568"/>
                  </a:lnTo>
                  <a:lnTo>
                    <a:pt x="3556" y="1191"/>
                  </a:lnTo>
                  <a:lnTo>
                    <a:pt x="2366" y="1310"/>
                  </a:lnTo>
                  <a:lnTo>
                    <a:pt x="2202" y="1226"/>
                  </a:lnTo>
                  <a:lnTo>
                    <a:pt x="2038" y="58"/>
                  </a:lnTo>
                  <a:lnTo>
                    <a:pt x="1825" y="1"/>
                  </a:lnTo>
                  <a:close/>
                </a:path>
              </a:pathLst>
            </a:custGeom>
            <a:solidFill>
              <a:srgbClr val="C0342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13"/>
            <p:cNvSpPr/>
            <p:nvPr/>
          </p:nvSpPr>
          <p:spPr>
            <a:xfrm>
              <a:off x="2903631" y="2864710"/>
              <a:ext cx="480459" cy="480459"/>
            </a:xfrm>
            <a:custGeom>
              <a:avLst/>
              <a:gdLst/>
              <a:ahLst/>
              <a:cxnLst/>
              <a:rect l="l" t="t" r="r" b="b"/>
              <a:pathLst>
                <a:path w="4186" h="4186" extrusionOk="0">
                  <a:moveTo>
                    <a:pt x="2095" y="359"/>
                  </a:moveTo>
                  <a:cubicBezTo>
                    <a:pt x="3054" y="359"/>
                    <a:pt x="3831" y="1137"/>
                    <a:pt x="3831" y="2090"/>
                  </a:cubicBezTo>
                  <a:cubicBezTo>
                    <a:pt x="3831" y="3049"/>
                    <a:pt x="3054" y="3827"/>
                    <a:pt x="2095" y="3827"/>
                  </a:cubicBezTo>
                  <a:cubicBezTo>
                    <a:pt x="1137" y="3827"/>
                    <a:pt x="360" y="3049"/>
                    <a:pt x="360" y="2090"/>
                  </a:cubicBezTo>
                  <a:cubicBezTo>
                    <a:pt x="360" y="1137"/>
                    <a:pt x="1137" y="359"/>
                    <a:pt x="2095" y="359"/>
                  </a:cubicBezTo>
                  <a:close/>
                  <a:moveTo>
                    <a:pt x="2095" y="0"/>
                  </a:moveTo>
                  <a:cubicBezTo>
                    <a:pt x="941" y="0"/>
                    <a:pt x="0" y="941"/>
                    <a:pt x="0" y="2090"/>
                  </a:cubicBezTo>
                  <a:cubicBezTo>
                    <a:pt x="0" y="3245"/>
                    <a:pt x="941" y="4186"/>
                    <a:pt x="2095" y="4186"/>
                  </a:cubicBezTo>
                  <a:cubicBezTo>
                    <a:pt x="3249" y="4186"/>
                    <a:pt x="4185" y="3245"/>
                    <a:pt x="4185" y="2090"/>
                  </a:cubicBezTo>
                  <a:cubicBezTo>
                    <a:pt x="4185" y="941"/>
                    <a:pt x="3249" y="0"/>
                    <a:pt x="2095" y="0"/>
                  </a:cubicBezTo>
                  <a:close/>
                </a:path>
              </a:pathLst>
            </a:custGeom>
            <a:solidFill>
              <a:srgbClr val="B0B0B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13"/>
            <p:cNvSpPr/>
            <p:nvPr/>
          </p:nvSpPr>
          <p:spPr>
            <a:xfrm>
              <a:off x="3072699" y="3039861"/>
              <a:ext cx="132568" cy="132683"/>
            </a:xfrm>
            <a:custGeom>
              <a:avLst/>
              <a:gdLst/>
              <a:ahLst/>
              <a:cxnLst/>
              <a:rect l="l" t="t" r="r" b="b"/>
              <a:pathLst>
                <a:path w="1155" h="1156" extrusionOk="0">
                  <a:moveTo>
                    <a:pt x="578" y="1"/>
                  </a:moveTo>
                  <a:cubicBezTo>
                    <a:pt x="258" y="1"/>
                    <a:pt x="0" y="259"/>
                    <a:pt x="0" y="578"/>
                  </a:cubicBezTo>
                  <a:cubicBezTo>
                    <a:pt x="0" y="898"/>
                    <a:pt x="258" y="1156"/>
                    <a:pt x="578" y="1156"/>
                  </a:cubicBezTo>
                  <a:cubicBezTo>
                    <a:pt x="897" y="1156"/>
                    <a:pt x="1155" y="898"/>
                    <a:pt x="1155" y="578"/>
                  </a:cubicBezTo>
                  <a:cubicBezTo>
                    <a:pt x="1155" y="259"/>
                    <a:pt x="897" y="1"/>
                    <a:pt x="578" y="1"/>
                  </a:cubicBezTo>
                  <a:close/>
                </a:path>
              </a:pathLst>
            </a:custGeom>
            <a:solidFill>
              <a:srgbClr val="7620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13"/>
            <p:cNvSpPr/>
            <p:nvPr/>
          </p:nvSpPr>
          <p:spPr>
            <a:xfrm>
              <a:off x="3105755" y="3074065"/>
              <a:ext cx="65997" cy="65882"/>
            </a:xfrm>
            <a:custGeom>
              <a:avLst/>
              <a:gdLst/>
              <a:ahLst/>
              <a:cxnLst/>
              <a:rect l="l" t="t" r="r" b="b"/>
              <a:pathLst>
                <a:path w="575" h="574" extrusionOk="0">
                  <a:moveTo>
                    <a:pt x="290" y="0"/>
                  </a:moveTo>
                  <a:cubicBezTo>
                    <a:pt x="130" y="0"/>
                    <a:pt x="1" y="129"/>
                    <a:pt x="1" y="285"/>
                  </a:cubicBezTo>
                  <a:cubicBezTo>
                    <a:pt x="1" y="444"/>
                    <a:pt x="130" y="573"/>
                    <a:pt x="290" y="573"/>
                  </a:cubicBezTo>
                  <a:cubicBezTo>
                    <a:pt x="445" y="573"/>
                    <a:pt x="574" y="444"/>
                    <a:pt x="574" y="285"/>
                  </a:cubicBezTo>
                  <a:cubicBezTo>
                    <a:pt x="574" y="129"/>
                    <a:pt x="445" y="0"/>
                    <a:pt x="290" y="0"/>
                  </a:cubicBezTo>
                  <a:close/>
                </a:path>
              </a:pathLst>
            </a:custGeom>
            <a:solidFill>
              <a:srgbClr val="59141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13"/>
            <p:cNvSpPr/>
            <p:nvPr/>
          </p:nvSpPr>
          <p:spPr>
            <a:xfrm>
              <a:off x="6120045" y="2544251"/>
              <a:ext cx="255954" cy="240918"/>
            </a:xfrm>
            <a:custGeom>
              <a:avLst/>
              <a:gdLst/>
              <a:ahLst/>
              <a:cxnLst/>
              <a:rect l="l" t="t" r="r" b="b"/>
              <a:pathLst>
                <a:path w="2230" h="2099" extrusionOk="0">
                  <a:moveTo>
                    <a:pt x="285" y="1"/>
                  </a:moveTo>
                  <a:cubicBezTo>
                    <a:pt x="258" y="19"/>
                    <a:pt x="236" y="36"/>
                    <a:pt x="219" y="58"/>
                  </a:cubicBezTo>
                  <a:cubicBezTo>
                    <a:pt x="148" y="129"/>
                    <a:pt x="103" y="222"/>
                    <a:pt x="76" y="329"/>
                  </a:cubicBezTo>
                  <a:cubicBezTo>
                    <a:pt x="1" y="675"/>
                    <a:pt x="170" y="1141"/>
                    <a:pt x="502" y="1514"/>
                  </a:cubicBezTo>
                  <a:cubicBezTo>
                    <a:pt x="586" y="1586"/>
                    <a:pt x="662" y="1660"/>
                    <a:pt x="738" y="1736"/>
                  </a:cubicBezTo>
                  <a:cubicBezTo>
                    <a:pt x="1024" y="1972"/>
                    <a:pt x="1343" y="2099"/>
                    <a:pt x="1612" y="2099"/>
                  </a:cubicBezTo>
                  <a:cubicBezTo>
                    <a:pt x="1793" y="2099"/>
                    <a:pt x="1952" y="2042"/>
                    <a:pt x="2065" y="1922"/>
                  </a:cubicBezTo>
                  <a:cubicBezTo>
                    <a:pt x="2136" y="1852"/>
                    <a:pt x="2184" y="1758"/>
                    <a:pt x="2207" y="1652"/>
                  </a:cubicBezTo>
                  <a:cubicBezTo>
                    <a:pt x="2229" y="1554"/>
                    <a:pt x="2229" y="1443"/>
                    <a:pt x="2216" y="1332"/>
                  </a:cubicBezTo>
                  <a:cubicBezTo>
                    <a:pt x="2043" y="1039"/>
                    <a:pt x="1794" y="746"/>
                    <a:pt x="1430" y="551"/>
                  </a:cubicBezTo>
                  <a:cubicBezTo>
                    <a:pt x="1098" y="396"/>
                    <a:pt x="738" y="201"/>
                    <a:pt x="285" y="1"/>
                  </a:cubicBezTo>
                  <a:close/>
                </a:path>
              </a:pathLst>
            </a:custGeom>
            <a:solidFill>
              <a:srgbClr val="CEAC3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13"/>
            <p:cNvSpPr/>
            <p:nvPr/>
          </p:nvSpPr>
          <p:spPr>
            <a:xfrm>
              <a:off x="6126817" y="2547809"/>
              <a:ext cx="242984" cy="230129"/>
            </a:xfrm>
            <a:custGeom>
              <a:avLst/>
              <a:gdLst/>
              <a:ahLst/>
              <a:cxnLst/>
              <a:rect l="l" t="t" r="r" b="b"/>
              <a:pathLst>
                <a:path w="2117" h="2005" extrusionOk="0">
                  <a:moveTo>
                    <a:pt x="302" y="0"/>
                  </a:moveTo>
                  <a:cubicBezTo>
                    <a:pt x="267" y="23"/>
                    <a:pt x="240" y="49"/>
                    <a:pt x="208" y="76"/>
                  </a:cubicBezTo>
                  <a:cubicBezTo>
                    <a:pt x="146" y="147"/>
                    <a:pt x="101" y="232"/>
                    <a:pt x="80" y="330"/>
                  </a:cubicBezTo>
                  <a:cubicBezTo>
                    <a:pt x="0" y="676"/>
                    <a:pt x="191" y="1155"/>
                    <a:pt x="554" y="1518"/>
                  </a:cubicBezTo>
                  <a:cubicBezTo>
                    <a:pt x="790" y="1758"/>
                    <a:pt x="1065" y="1922"/>
                    <a:pt x="1332" y="1981"/>
                  </a:cubicBezTo>
                  <a:cubicBezTo>
                    <a:pt x="1403" y="1996"/>
                    <a:pt x="1471" y="2004"/>
                    <a:pt x="1536" y="2004"/>
                  </a:cubicBezTo>
                  <a:cubicBezTo>
                    <a:pt x="1708" y="2004"/>
                    <a:pt x="1854" y="1949"/>
                    <a:pt x="1957" y="1842"/>
                  </a:cubicBezTo>
                  <a:cubicBezTo>
                    <a:pt x="2019" y="1776"/>
                    <a:pt x="2064" y="1692"/>
                    <a:pt x="2086" y="1590"/>
                  </a:cubicBezTo>
                  <a:cubicBezTo>
                    <a:pt x="2117" y="1461"/>
                    <a:pt x="2108" y="1315"/>
                    <a:pt x="2068" y="1159"/>
                  </a:cubicBezTo>
                  <a:cubicBezTo>
                    <a:pt x="1899" y="915"/>
                    <a:pt x="1678" y="684"/>
                    <a:pt x="1371" y="520"/>
                  </a:cubicBezTo>
                  <a:cubicBezTo>
                    <a:pt x="1060" y="373"/>
                    <a:pt x="719" y="191"/>
                    <a:pt x="302" y="0"/>
                  </a:cubicBezTo>
                  <a:close/>
                </a:path>
              </a:pathLst>
            </a:custGeom>
            <a:solidFill>
              <a:srgbClr val="9A2B2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13"/>
            <p:cNvSpPr/>
            <p:nvPr/>
          </p:nvSpPr>
          <p:spPr>
            <a:xfrm>
              <a:off x="6134393" y="2552400"/>
              <a:ext cx="229325" cy="218077"/>
            </a:xfrm>
            <a:custGeom>
              <a:avLst/>
              <a:gdLst/>
              <a:ahLst/>
              <a:cxnLst/>
              <a:rect l="l" t="t" r="r" b="b"/>
              <a:pathLst>
                <a:path w="1998" h="1900" extrusionOk="0">
                  <a:moveTo>
                    <a:pt x="316" y="1"/>
                  </a:moveTo>
                  <a:cubicBezTo>
                    <a:pt x="271" y="23"/>
                    <a:pt x="231" y="54"/>
                    <a:pt x="195" y="89"/>
                  </a:cubicBezTo>
                  <a:cubicBezTo>
                    <a:pt x="138" y="151"/>
                    <a:pt x="98" y="227"/>
                    <a:pt x="76" y="321"/>
                  </a:cubicBezTo>
                  <a:cubicBezTo>
                    <a:pt x="0" y="644"/>
                    <a:pt x="182" y="1097"/>
                    <a:pt x="524" y="1443"/>
                  </a:cubicBezTo>
                  <a:cubicBezTo>
                    <a:pt x="746" y="1665"/>
                    <a:pt x="1008" y="1820"/>
                    <a:pt x="1260" y="1878"/>
                  </a:cubicBezTo>
                  <a:cubicBezTo>
                    <a:pt x="1328" y="1893"/>
                    <a:pt x="1392" y="1900"/>
                    <a:pt x="1453" y="1900"/>
                  </a:cubicBezTo>
                  <a:cubicBezTo>
                    <a:pt x="1612" y="1900"/>
                    <a:pt x="1744" y="1849"/>
                    <a:pt x="1838" y="1749"/>
                  </a:cubicBezTo>
                  <a:cubicBezTo>
                    <a:pt x="1900" y="1687"/>
                    <a:pt x="1940" y="1612"/>
                    <a:pt x="1958" y="1519"/>
                  </a:cubicBezTo>
                  <a:cubicBezTo>
                    <a:pt x="1998" y="1359"/>
                    <a:pt x="1971" y="1168"/>
                    <a:pt x="1891" y="972"/>
                  </a:cubicBezTo>
                  <a:cubicBezTo>
                    <a:pt x="1740" y="786"/>
                    <a:pt x="1465" y="529"/>
                    <a:pt x="1225" y="396"/>
                  </a:cubicBezTo>
                  <a:cubicBezTo>
                    <a:pt x="932" y="263"/>
                    <a:pt x="711" y="116"/>
                    <a:pt x="31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13"/>
            <p:cNvSpPr/>
            <p:nvPr/>
          </p:nvSpPr>
          <p:spPr>
            <a:xfrm>
              <a:off x="2752814" y="2456102"/>
              <a:ext cx="75409" cy="229899"/>
            </a:xfrm>
            <a:custGeom>
              <a:avLst/>
              <a:gdLst/>
              <a:ahLst/>
              <a:cxnLst/>
              <a:rect l="l" t="t" r="r" b="b"/>
              <a:pathLst>
                <a:path w="657" h="2003" extrusionOk="0">
                  <a:moveTo>
                    <a:pt x="378" y="1"/>
                  </a:moveTo>
                  <a:cubicBezTo>
                    <a:pt x="138" y="1"/>
                    <a:pt x="40" y="617"/>
                    <a:pt x="23" y="986"/>
                  </a:cubicBezTo>
                  <a:cubicBezTo>
                    <a:pt x="1" y="1354"/>
                    <a:pt x="32" y="1989"/>
                    <a:pt x="276" y="2002"/>
                  </a:cubicBezTo>
                  <a:lnTo>
                    <a:pt x="280" y="2002"/>
                  </a:lnTo>
                  <a:cubicBezTo>
                    <a:pt x="519" y="2002"/>
                    <a:pt x="617" y="1385"/>
                    <a:pt x="636" y="1017"/>
                  </a:cubicBezTo>
                  <a:cubicBezTo>
                    <a:pt x="657" y="644"/>
                    <a:pt x="626" y="14"/>
                    <a:pt x="382" y="1"/>
                  </a:cubicBezTo>
                  <a:close/>
                </a:path>
              </a:pathLst>
            </a:custGeom>
            <a:solidFill>
              <a:srgbClr val="76202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13"/>
            <p:cNvSpPr/>
            <p:nvPr/>
          </p:nvSpPr>
          <p:spPr>
            <a:xfrm>
              <a:off x="2755913" y="2464251"/>
              <a:ext cx="61176" cy="213601"/>
            </a:xfrm>
            <a:custGeom>
              <a:avLst/>
              <a:gdLst/>
              <a:ahLst/>
              <a:cxnLst/>
              <a:rect l="l" t="t" r="r" b="b"/>
              <a:pathLst>
                <a:path w="533" h="1861" extrusionOk="0">
                  <a:moveTo>
                    <a:pt x="312" y="1"/>
                  </a:moveTo>
                  <a:cubicBezTo>
                    <a:pt x="184" y="1"/>
                    <a:pt x="58" y="410"/>
                    <a:pt x="31" y="915"/>
                  </a:cubicBezTo>
                  <a:cubicBezTo>
                    <a:pt x="0" y="1430"/>
                    <a:pt x="85" y="1857"/>
                    <a:pt x="218" y="1861"/>
                  </a:cubicBezTo>
                  <a:cubicBezTo>
                    <a:pt x="219" y="1861"/>
                    <a:pt x="220" y="1861"/>
                    <a:pt x="222" y="1861"/>
                  </a:cubicBezTo>
                  <a:cubicBezTo>
                    <a:pt x="349" y="1861"/>
                    <a:pt x="476" y="1452"/>
                    <a:pt x="502" y="942"/>
                  </a:cubicBezTo>
                  <a:cubicBezTo>
                    <a:pt x="533" y="427"/>
                    <a:pt x="449" y="5"/>
                    <a:pt x="316" y="1"/>
                  </a:cubicBezTo>
                  <a:cubicBezTo>
                    <a:pt x="314" y="1"/>
                    <a:pt x="313" y="1"/>
                    <a:pt x="312" y="1"/>
                  </a:cubicBezTo>
                  <a:close/>
                </a:path>
              </a:pathLst>
            </a:custGeom>
            <a:solidFill>
              <a:srgbClr val="E2E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13"/>
            <p:cNvSpPr/>
            <p:nvPr/>
          </p:nvSpPr>
          <p:spPr>
            <a:xfrm>
              <a:off x="4914536" y="2314122"/>
              <a:ext cx="225079" cy="215437"/>
            </a:xfrm>
            <a:custGeom>
              <a:avLst/>
              <a:gdLst/>
              <a:ahLst/>
              <a:cxnLst/>
              <a:rect l="l" t="t" r="r" b="b"/>
              <a:pathLst>
                <a:path w="1961" h="1877" extrusionOk="0">
                  <a:moveTo>
                    <a:pt x="676" y="1"/>
                  </a:moveTo>
                  <a:cubicBezTo>
                    <a:pt x="274" y="1"/>
                    <a:pt x="1" y="300"/>
                    <a:pt x="251" y="1229"/>
                  </a:cubicBezTo>
                  <a:cubicBezTo>
                    <a:pt x="384" y="1229"/>
                    <a:pt x="593" y="1287"/>
                    <a:pt x="593" y="1287"/>
                  </a:cubicBezTo>
                  <a:lnTo>
                    <a:pt x="664" y="1580"/>
                  </a:lnTo>
                  <a:cubicBezTo>
                    <a:pt x="664" y="1580"/>
                    <a:pt x="1085" y="1876"/>
                    <a:pt x="1458" y="1876"/>
                  </a:cubicBezTo>
                  <a:cubicBezTo>
                    <a:pt x="1668" y="1876"/>
                    <a:pt x="1863" y="1783"/>
                    <a:pt x="1961" y="1491"/>
                  </a:cubicBezTo>
                  <a:lnTo>
                    <a:pt x="1539" y="936"/>
                  </a:lnTo>
                  <a:cubicBezTo>
                    <a:pt x="1539" y="936"/>
                    <a:pt x="1822" y="381"/>
                    <a:pt x="1197" y="123"/>
                  </a:cubicBezTo>
                  <a:cubicBezTo>
                    <a:pt x="1019" y="49"/>
                    <a:pt x="838" y="1"/>
                    <a:pt x="676" y="1"/>
                  </a:cubicBezTo>
                  <a:close/>
                </a:path>
              </a:pathLst>
            </a:custGeom>
            <a:solidFill>
              <a:srgbClr val="88282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13"/>
            <p:cNvSpPr/>
            <p:nvPr/>
          </p:nvSpPr>
          <p:spPr>
            <a:xfrm>
              <a:off x="4023861" y="2455184"/>
              <a:ext cx="204878" cy="53486"/>
            </a:xfrm>
            <a:custGeom>
              <a:avLst/>
              <a:gdLst/>
              <a:ahLst/>
              <a:cxnLst/>
              <a:rect l="l" t="t" r="r" b="b"/>
              <a:pathLst>
                <a:path w="1785" h="466" extrusionOk="0">
                  <a:moveTo>
                    <a:pt x="214" y="0"/>
                  </a:moveTo>
                  <a:cubicBezTo>
                    <a:pt x="93" y="0"/>
                    <a:pt x="1" y="98"/>
                    <a:pt x="1" y="217"/>
                  </a:cubicBezTo>
                  <a:lnTo>
                    <a:pt x="1" y="248"/>
                  </a:lnTo>
                  <a:cubicBezTo>
                    <a:pt x="1" y="369"/>
                    <a:pt x="93" y="466"/>
                    <a:pt x="214" y="466"/>
                  </a:cubicBezTo>
                  <a:lnTo>
                    <a:pt x="1566" y="466"/>
                  </a:lnTo>
                  <a:cubicBezTo>
                    <a:pt x="1687" y="466"/>
                    <a:pt x="1785" y="369"/>
                    <a:pt x="1785" y="248"/>
                  </a:cubicBezTo>
                  <a:lnTo>
                    <a:pt x="1785" y="217"/>
                  </a:lnTo>
                  <a:cubicBezTo>
                    <a:pt x="1785" y="98"/>
                    <a:pt x="1687" y="0"/>
                    <a:pt x="1566" y="0"/>
                  </a:cubicBezTo>
                  <a:close/>
                </a:path>
              </a:pathLst>
            </a:custGeom>
            <a:solidFill>
              <a:srgbClr val="CA7F7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875" name="Google Shape;875;p13"/>
          <p:cNvCxnSpPr/>
          <p:nvPr/>
        </p:nvCxnSpPr>
        <p:spPr>
          <a:xfrm rot="-5400000">
            <a:off x="5493326" y="3587292"/>
            <a:ext cx="1398600" cy="281100"/>
          </a:xfrm>
          <a:prstGeom prst="bentConnector3">
            <a:avLst>
              <a:gd name="adj1" fmla="val 50000"/>
            </a:avLst>
          </a:prstGeom>
          <a:noFill/>
          <a:ln w="38100" cap="flat" cmpd="sng">
            <a:solidFill>
              <a:schemeClr val="dk2"/>
            </a:solidFill>
            <a:prstDash val="dash"/>
            <a:round/>
            <a:headEnd type="none" w="sm" len="sm"/>
            <a:tailEnd type="none" w="sm" len="sm"/>
          </a:ln>
        </p:spPr>
      </p:cxnSp>
      <p:sp>
        <p:nvSpPr>
          <p:cNvPr id="876" name="Google Shape;876;p13"/>
          <p:cNvSpPr/>
          <p:nvPr/>
        </p:nvSpPr>
        <p:spPr>
          <a:xfrm>
            <a:off x="5907253" y="3885968"/>
            <a:ext cx="701929" cy="664857"/>
          </a:xfrm>
          <a:custGeom>
            <a:avLst/>
            <a:gdLst/>
            <a:ahLst/>
            <a:cxnLst/>
            <a:rect l="l" t="t" r="r" b="b"/>
            <a:pathLst>
              <a:path w="9499" h="9500" extrusionOk="0">
                <a:moveTo>
                  <a:pt x="4749" y="1"/>
                </a:moveTo>
                <a:cubicBezTo>
                  <a:pt x="2131" y="1"/>
                  <a:pt x="1" y="2127"/>
                  <a:pt x="1" y="4751"/>
                </a:cubicBezTo>
                <a:cubicBezTo>
                  <a:pt x="1" y="7373"/>
                  <a:pt x="2131" y="9499"/>
                  <a:pt x="4749" y="9499"/>
                </a:cubicBezTo>
                <a:cubicBezTo>
                  <a:pt x="7373" y="9499"/>
                  <a:pt x="9498" y="7373"/>
                  <a:pt x="9498" y="4751"/>
                </a:cubicBezTo>
                <a:cubicBezTo>
                  <a:pt x="9498" y="2127"/>
                  <a:pt x="7373" y="1"/>
                  <a:pt x="474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13"/>
          <p:cNvSpPr txBox="1">
            <a:spLocks noGrp="1"/>
          </p:cNvSpPr>
          <p:nvPr>
            <p:ph type="title"/>
          </p:nvPr>
        </p:nvSpPr>
        <p:spPr>
          <a:xfrm>
            <a:off x="713232" y="389211"/>
            <a:ext cx="77175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a:latin typeface="Times New Roman"/>
                <a:ea typeface="Times New Roman"/>
                <a:cs typeface="Times New Roman"/>
                <a:sym typeface="Times New Roman"/>
              </a:rPr>
              <a:t>Các loại cảm biến được sử dụng</a:t>
            </a:r>
            <a:endParaRPr>
              <a:latin typeface="Times New Roman"/>
              <a:ea typeface="Times New Roman"/>
              <a:cs typeface="Times New Roman"/>
              <a:sym typeface="Times New Roman"/>
            </a:endParaRPr>
          </a:p>
        </p:txBody>
      </p:sp>
      <p:sp>
        <p:nvSpPr>
          <p:cNvPr id="878" name="Google Shape;878;p13"/>
          <p:cNvSpPr txBox="1">
            <a:spLocks noGrp="1"/>
          </p:cNvSpPr>
          <p:nvPr>
            <p:ph type="subTitle" idx="1"/>
          </p:nvPr>
        </p:nvSpPr>
        <p:spPr>
          <a:xfrm>
            <a:off x="823425" y="1625000"/>
            <a:ext cx="1676400" cy="263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Camera RGB</a:t>
            </a:r>
            <a:endParaRPr/>
          </a:p>
        </p:txBody>
      </p:sp>
      <p:sp>
        <p:nvSpPr>
          <p:cNvPr id="879" name="Google Shape;879;p13"/>
          <p:cNvSpPr txBox="1">
            <a:spLocks noGrp="1"/>
          </p:cNvSpPr>
          <p:nvPr>
            <p:ph type="subTitle" idx="2"/>
          </p:nvPr>
        </p:nvSpPr>
        <p:spPr>
          <a:xfrm>
            <a:off x="814302" y="1917582"/>
            <a:ext cx="1676400" cy="877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Lấy hình ảnh từ môi trường liên tục.</a:t>
            </a:r>
            <a:endParaRPr>
              <a:latin typeface="Times New Roman"/>
              <a:ea typeface="Times New Roman"/>
              <a:cs typeface="Times New Roman"/>
              <a:sym typeface="Times New Roman"/>
            </a:endParaRPr>
          </a:p>
        </p:txBody>
      </p:sp>
      <p:sp>
        <p:nvSpPr>
          <p:cNvPr id="880" name="Google Shape;880;p13"/>
          <p:cNvSpPr txBox="1">
            <a:spLocks noGrp="1"/>
          </p:cNvSpPr>
          <p:nvPr>
            <p:ph type="subTitle" idx="3"/>
          </p:nvPr>
        </p:nvSpPr>
        <p:spPr>
          <a:xfrm>
            <a:off x="814302" y="3708708"/>
            <a:ext cx="1676400" cy="877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Cảm biến gia tốc.</a:t>
            </a:r>
            <a:endParaRPr/>
          </a:p>
          <a:p>
            <a:pPr marL="0" lvl="0" indent="0" algn="ctr" rtl="0">
              <a:lnSpc>
                <a:spcPct val="100000"/>
              </a:lnSpc>
              <a:spcBef>
                <a:spcPts val="0"/>
              </a:spcBef>
              <a:spcAft>
                <a:spcPts val="0"/>
              </a:spcAft>
              <a:buSzPts val="1400"/>
              <a:buNone/>
            </a:pPr>
            <a:r>
              <a:rPr lang="en-US">
                <a:latin typeface="Times New Roman"/>
                <a:ea typeface="Times New Roman"/>
                <a:cs typeface="Times New Roman"/>
                <a:sym typeface="Times New Roman"/>
              </a:rPr>
              <a:t>Đo tốc độ và góc quay của xe khi di chuyển.</a:t>
            </a:r>
            <a:endParaRPr>
              <a:latin typeface="Times New Roman"/>
              <a:ea typeface="Times New Roman"/>
              <a:cs typeface="Times New Roman"/>
              <a:sym typeface="Times New Roman"/>
            </a:endParaRPr>
          </a:p>
        </p:txBody>
      </p:sp>
      <p:sp>
        <p:nvSpPr>
          <p:cNvPr id="881" name="Google Shape;881;p13"/>
          <p:cNvSpPr txBox="1">
            <a:spLocks noGrp="1"/>
          </p:cNvSpPr>
          <p:nvPr>
            <p:ph type="subTitle" idx="4"/>
          </p:nvPr>
        </p:nvSpPr>
        <p:spPr>
          <a:xfrm>
            <a:off x="823425" y="3436718"/>
            <a:ext cx="1676400" cy="263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a:t>IMU sensor</a:t>
            </a:r>
            <a:endParaRPr/>
          </a:p>
        </p:txBody>
      </p:sp>
      <p:sp>
        <p:nvSpPr>
          <p:cNvPr id="882" name="Google Shape;882;p13"/>
          <p:cNvSpPr txBox="1">
            <a:spLocks noGrp="1"/>
          </p:cNvSpPr>
          <p:nvPr>
            <p:ph type="subTitle" idx="6"/>
          </p:nvPr>
        </p:nvSpPr>
        <p:spPr>
          <a:xfrm>
            <a:off x="6677219" y="3440043"/>
            <a:ext cx="1655700" cy="263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US" sz="1100"/>
              <a:t>Collision sensor</a:t>
            </a:r>
            <a:endParaRPr sz="1100"/>
          </a:p>
        </p:txBody>
      </p:sp>
      <p:sp>
        <p:nvSpPr>
          <p:cNvPr id="883" name="Google Shape;883;p13"/>
          <p:cNvSpPr txBox="1">
            <a:spLocks noGrp="1"/>
          </p:cNvSpPr>
          <p:nvPr>
            <p:ph type="subTitle" idx="7"/>
          </p:nvPr>
        </p:nvSpPr>
        <p:spPr>
          <a:xfrm>
            <a:off x="6677111" y="3707588"/>
            <a:ext cx="1676400" cy="877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Cảm biến va chạm.</a:t>
            </a:r>
            <a:endParaRPr/>
          </a:p>
          <a:p>
            <a:pPr marL="0" lvl="0" indent="0" algn="ctr" rtl="0">
              <a:lnSpc>
                <a:spcPct val="100000"/>
              </a:lnSpc>
              <a:spcBef>
                <a:spcPts val="0"/>
              </a:spcBef>
              <a:spcAft>
                <a:spcPts val="0"/>
              </a:spcAft>
              <a:buClr>
                <a:srgbClr val="000000"/>
              </a:buClr>
              <a:buSzPts val="1400"/>
              <a:buFont typeface="Arial"/>
              <a:buNone/>
            </a:pPr>
            <a:r>
              <a:rPr lang="en-US">
                <a:latin typeface="Times New Roman"/>
                <a:ea typeface="Times New Roman"/>
                <a:cs typeface="Times New Roman"/>
                <a:sym typeface="Times New Roman"/>
              </a:rPr>
              <a:t>Cho biết va trạm với môi trường</a:t>
            </a:r>
            <a:endParaRPr>
              <a:latin typeface="Times New Roman"/>
              <a:ea typeface="Times New Roman"/>
              <a:cs typeface="Times New Roman"/>
              <a:sym typeface="Times New Roman"/>
            </a:endParaRPr>
          </a:p>
        </p:txBody>
      </p:sp>
      <p:sp>
        <p:nvSpPr>
          <p:cNvPr id="884" name="Google Shape;884;p13"/>
          <p:cNvSpPr/>
          <p:nvPr/>
        </p:nvSpPr>
        <p:spPr>
          <a:xfrm>
            <a:off x="2557125" y="1425495"/>
            <a:ext cx="701929" cy="701926"/>
          </a:xfrm>
          <a:custGeom>
            <a:avLst/>
            <a:gdLst/>
            <a:ahLst/>
            <a:cxnLst/>
            <a:rect l="l" t="t" r="r" b="b"/>
            <a:pathLst>
              <a:path w="9499" h="9498" extrusionOk="0">
                <a:moveTo>
                  <a:pt x="4749" y="0"/>
                </a:moveTo>
                <a:cubicBezTo>
                  <a:pt x="2126" y="0"/>
                  <a:pt x="0" y="2125"/>
                  <a:pt x="0" y="4749"/>
                </a:cubicBezTo>
                <a:cubicBezTo>
                  <a:pt x="0" y="7371"/>
                  <a:pt x="2126" y="9498"/>
                  <a:pt x="4749" y="9498"/>
                </a:cubicBezTo>
                <a:cubicBezTo>
                  <a:pt x="7373" y="9498"/>
                  <a:pt x="9499" y="7371"/>
                  <a:pt x="9499" y="4749"/>
                </a:cubicBezTo>
                <a:cubicBezTo>
                  <a:pt x="9499" y="2125"/>
                  <a:pt x="7373" y="0"/>
                  <a:pt x="47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85" name="Google Shape;885;p13"/>
          <p:cNvCxnSpPr/>
          <p:nvPr/>
        </p:nvCxnSpPr>
        <p:spPr>
          <a:xfrm>
            <a:off x="3255843" y="1791354"/>
            <a:ext cx="1169100" cy="664800"/>
          </a:xfrm>
          <a:prstGeom prst="bentConnector3">
            <a:avLst>
              <a:gd name="adj1" fmla="val 50000"/>
            </a:avLst>
          </a:prstGeom>
          <a:noFill/>
          <a:ln w="38100" cap="flat" cmpd="sng">
            <a:solidFill>
              <a:schemeClr val="dk2"/>
            </a:solidFill>
            <a:prstDash val="dash"/>
            <a:round/>
            <a:headEnd type="none" w="sm" len="sm"/>
            <a:tailEnd type="none" w="sm" len="sm"/>
          </a:ln>
        </p:spPr>
      </p:cxnSp>
      <p:cxnSp>
        <p:nvCxnSpPr>
          <p:cNvPr id="886" name="Google Shape;886;p13"/>
          <p:cNvCxnSpPr/>
          <p:nvPr/>
        </p:nvCxnSpPr>
        <p:spPr>
          <a:xfrm rot="-5400000">
            <a:off x="3044391" y="3394978"/>
            <a:ext cx="1061400" cy="789000"/>
          </a:xfrm>
          <a:prstGeom prst="bentConnector3">
            <a:avLst>
              <a:gd name="adj1" fmla="val 50000"/>
            </a:avLst>
          </a:prstGeom>
          <a:noFill/>
          <a:ln w="38100" cap="flat" cmpd="sng">
            <a:solidFill>
              <a:schemeClr val="dk2"/>
            </a:solidFill>
            <a:prstDash val="dash"/>
            <a:round/>
            <a:headEnd type="none" w="sm" len="sm"/>
            <a:tailEnd type="none" w="sm" len="sm"/>
          </a:ln>
        </p:spPr>
      </p:cxnSp>
      <p:sp>
        <p:nvSpPr>
          <p:cNvPr id="887" name="Google Shape;887;p13"/>
          <p:cNvSpPr/>
          <p:nvPr/>
        </p:nvSpPr>
        <p:spPr>
          <a:xfrm>
            <a:off x="2557137" y="3876301"/>
            <a:ext cx="701929" cy="701931"/>
          </a:xfrm>
          <a:custGeom>
            <a:avLst/>
            <a:gdLst/>
            <a:ahLst/>
            <a:cxnLst/>
            <a:rect l="l" t="t" r="r" b="b"/>
            <a:pathLst>
              <a:path w="9499" h="9500" extrusionOk="0">
                <a:moveTo>
                  <a:pt x="4749" y="1"/>
                </a:moveTo>
                <a:cubicBezTo>
                  <a:pt x="2126" y="1"/>
                  <a:pt x="0" y="2127"/>
                  <a:pt x="0" y="4751"/>
                </a:cubicBezTo>
                <a:cubicBezTo>
                  <a:pt x="0" y="7373"/>
                  <a:pt x="2126" y="9499"/>
                  <a:pt x="4749" y="9499"/>
                </a:cubicBezTo>
                <a:cubicBezTo>
                  <a:pt x="7373" y="9499"/>
                  <a:pt x="9499" y="7373"/>
                  <a:pt x="9499" y="4751"/>
                </a:cubicBezTo>
                <a:cubicBezTo>
                  <a:pt x="9499" y="2127"/>
                  <a:pt x="7373" y="1"/>
                  <a:pt x="474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88" name="Google Shape;888;p13"/>
          <p:cNvGrpSpPr/>
          <p:nvPr/>
        </p:nvGrpSpPr>
        <p:grpSpPr>
          <a:xfrm>
            <a:off x="2723853" y="4043853"/>
            <a:ext cx="371486" cy="366826"/>
            <a:chOff x="3513796" y="2882084"/>
            <a:chExt cx="371486" cy="366826"/>
          </a:xfrm>
        </p:grpSpPr>
        <p:sp>
          <p:nvSpPr>
            <p:cNvPr id="889" name="Google Shape;889;p13"/>
            <p:cNvSpPr/>
            <p:nvPr/>
          </p:nvSpPr>
          <p:spPr>
            <a:xfrm>
              <a:off x="3696384" y="2890725"/>
              <a:ext cx="11024" cy="60409"/>
            </a:xfrm>
            <a:custGeom>
              <a:avLst/>
              <a:gdLst/>
              <a:ahLst/>
              <a:cxnLst/>
              <a:rect l="l" t="t" r="r" b="b"/>
              <a:pathLst>
                <a:path w="421" h="2307" extrusionOk="0">
                  <a:moveTo>
                    <a:pt x="206" y="0"/>
                  </a:moveTo>
                  <a:cubicBezTo>
                    <a:pt x="103" y="0"/>
                    <a:pt x="1" y="70"/>
                    <a:pt x="1" y="208"/>
                  </a:cubicBezTo>
                  <a:lnTo>
                    <a:pt x="1" y="2097"/>
                  </a:lnTo>
                  <a:cubicBezTo>
                    <a:pt x="1" y="2211"/>
                    <a:pt x="96" y="2307"/>
                    <a:pt x="211" y="2307"/>
                  </a:cubicBezTo>
                  <a:cubicBezTo>
                    <a:pt x="325" y="2307"/>
                    <a:pt x="421" y="2211"/>
                    <a:pt x="411" y="2097"/>
                  </a:cubicBezTo>
                  <a:lnTo>
                    <a:pt x="411" y="208"/>
                  </a:lnTo>
                  <a:cubicBezTo>
                    <a:pt x="411" y="70"/>
                    <a:pt x="308" y="0"/>
                    <a:pt x="20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13"/>
            <p:cNvSpPr/>
            <p:nvPr/>
          </p:nvSpPr>
          <p:spPr>
            <a:xfrm>
              <a:off x="3682899" y="2882084"/>
              <a:ext cx="32993" cy="28332"/>
            </a:xfrm>
            <a:custGeom>
              <a:avLst/>
              <a:gdLst/>
              <a:ahLst/>
              <a:cxnLst/>
              <a:rect l="l" t="t" r="r" b="b"/>
              <a:pathLst>
                <a:path w="1260" h="1082" extrusionOk="0">
                  <a:moveTo>
                    <a:pt x="720" y="1"/>
                  </a:moveTo>
                  <a:cubicBezTo>
                    <a:pt x="589" y="1"/>
                    <a:pt x="455" y="49"/>
                    <a:pt x="344" y="156"/>
                  </a:cubicBezTo>
                  <a:cubicBezTo>
                    <a:pt x="1" y="500"/>
                    <a:pt x="249" y="1082"/>
                    <a:pt x="726" y="1082"/>
                  </a:cubicBezTo>
                  <a:cubicBezTo>
                    <a:pt x="1021" y="1082"/>
                    <a:pt x="1260" y="834"/>
                    <a:pt x="1260" y="538"/>
                  </a:cubicBezTo>
                  <a:cubicBezTo>
                    <a:pt x="1260" y="215"/>
                    <a:pt x="997" y="1"/>
                    <a:pt x="7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13"/>
            <p:cNvSpPr/>
            <p:nvPr/>
          </p:nvSpPr>
          <p:spPr>
            <a:xfrm>
              <a:off x="3754357" y="2890725"/>
              <a:ext cx="10762" cy="60409"/>
            </a:xfrm>
            <a:custGeom>
              <a:avLst/>
              <a:gdLst/>
              <a:ahLst/>
              <a:cxnLst/>
              <a:rect l="l" t="t" r="r" b="b"/>
              <a:pathLst>
                <a:path w="411" h="2307" extrusionOk="0">
                  <a:moveTo>
                    <a:pt x="205" y="0"/>
                  </a:moveTo>
                  <a:cubicBezTo>
                    <a:pt x="103" y="0"/>
                    <a:pt x="0" y="70"/>
                    <a:pt x="0" y="208"/>
                  </a:cubicBezTo>
                  <a:lnTo>
                    <a:pt x="0" y="2097"/>
                  </a:lnTo>
                  <a:cubicBezTo>
                    <a:pt x="0" y="2211"/>
                    <a:pt x="86" y="2307"/>
                    <a:pt x="200" y="2307"/>
                  </a:cubicBezTo>
                  <a:cubicBezTo>
                    <a:pt x="315" y="2307"/>
                    <a:pt x="410" y="2211"/>
                    <a:pt x="410" y="2097"/>
                  </a:cubicBezTo>
                  <a:lnTo>
                    <a:pt x="410" y="208"/>
                  </a:lnTo>
                  <a:cubicBezTo>
                    <a:pt x="410" y="70"/>
                    <a:pt x="308" y="0"/>
                    <a:pt x="2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13"/>
            <p:cNvSpPr/>
            <p:nvPr/>
          </p:nvSpPr>
          <p:spPr>
            <a:xfrm>
              <a:off x="3740610" y="2882084"/>
              <a:ext cx="33255" cy="28332"/>
            </a:xfrm>
            <a:custGeom>
              <a:avLst/>
              <a:gdLst/>
              <a:ahLst/>
              <a:cxnLst/>
              <a:rect l="l" t="t" r="r" b="b"/>
              <a:pathLst>
                <a:path w="1270" h="1082" extrusionOk="0">
                  <a:moveTo>
                    <a:pt x="722" y="1"/>
                  </a:moveTo>
                  <a:cubicBezTo>
                    <a:pt x="590" y="1"/>
                    <a:pt x="454" y="49"/>
                    <a:pt x="344" y="156"/>
                  </a:cubicBezTo>
                  <a:cubicBezTo>
                    <a:pt x="0" y="500"/>
                    <a:pt x="248" y="1082"/>
                    <a:pt x="725" y="1082"/>
                  </a:cubicBezTo>
                  <a:cubicBezTo>
                    <a:pt x="1021" y="1082"/>
                    <a:pt x="1260" y="834"/>
                    <a:pt x="1269" y="538"/>
                  </a:cubicBezTo>
                  <a:cubicBezTo>
                    <a:pt x="1269" y="215"/>
                    <a:pt x="1002" y="1"/>
                    <a:pt x="7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13"/>
            <p:cNvSpPr/>
            <p:nvPr/>
          </p:nvSpPr>
          <p:spPr>
            <a:xfrm>
              <a:off x="3638698" y="2890725"/>
              <a:ext cx="10762" cy="60409"/>
            </a:xfrm>
            <a:custGeom>
              <a:avLst/>
              <a:gdLst/>
              <a:ahLst/>
              <a:cxnLst/>
              <a:rect l="l" t="t" r="r" b="b"/>
              <a:pathLst>
                <a:path w="411" h="2307" extrusionOk="0">
                  <a:moveTo>
                    <a:pt x="205" y="0"/>
                  </a:moveTo>
                  <a:cubicBezTo>
                    <a:pt x="103" y="0"/>
                    <a:pt x="0" y="70"/>
                    <a:pt x="0" y="208"/>
                  </a:cubicBezTo>
                  <a:lnTo>
                    <a:pt x="0" y="2097"/>
                  </a:lnTo>
                  <a:cubicBezTo>
                    <a:pt x="0" y="2211"/>
                    <a:pt x="96" y="2307"/>
                    <a:pt x="210" y="2307"/>
                  </a:cubicBezTo>
                  <a:cubicBezTo>
                    <a:pt x="324" y="2307"/>
                    <a:pt x="410" y="2211"/>
                    <a:pt x="410" y="2097"/>
                  </a:cubicBezTo>
                  <a:lnTo>
                    <a:pt x="410" y="208"/>
                  </a:lnTo>
                  <a:cubicBezTo>
                    <a:pt x="410" y="70"/>
                    <a:pt x="308" y="0"/>
                    <a:pt x="20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13"/>
            <p:cNvSpPr/>
            <p:nvPr/>
          </p:nvSpPr>
          <p:spPr>
            <a:xfrm>
              <a:off x="3625187" y="2882084"/>
              <a:ext cx="33019" cy="28332"/>
            </a:xfrm>
            <a:custGeom>
              <a:avLst/>
              <a:gdLst/>
              <a:ahLst/>
              <a:cxnLst/>
              <a:rect l="l" t="t" r="r" b="b"/>
              <a:pathLst>
                <a:path w="1261" h="1082" extrusionOk="0">
                  <a:moveTo>
                    <a:pt x="716" y="1"/>
                  </a:moveTo>
                  <a:cubicBezTo>
                    <a:pt x="585" y="1"/>
                    <a:pt x="452" y="49"/>
                    <a:pt x="344" y="156"/>
                  </a:cubicBezTo>
                  <a:cubicBezTo>
                    <a:pt x="1" y="500"/>
                    <a:pt x="239" y="1082"/>
                    <a:pt x="726" y="1082"/>
                  </a:cubicBezTo>
                  <a:cubicBezTo>
                    <a:pt x="1022" y="1082"/>
                    <a:pt x="1260" y="834"/>
                    <a:pt x="1260" y="538"/>
                  </a:cubicBezTo>
                  <a:cubicBezTo>
                    <a:pt x="1260" y="215"/>
                    <a:pt x="993" y="1"/>
                    <a:pt x="71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13"/>
            <p:cNvSpPr/>
            <p:nvPr/>
          </p:nvSpPr>
          <p:spPr>
            <a:xfrm>
              <a:off x="3696384" y="3179991"/>
              <a:ext cx="10788" cy="60173"/>
            </a:xfrm>
            <a:custGeom>
              <a:avLst/>
              <a:gdLst/>
              <a:ahLst/>
              <a:cxnLst/>
              <a:rect l="l" t="t" r="r" b="b"/>
              <a:pathLst>
                <a:path w="412" h="2298" extrusionOk="0">
                  <a:moveTo>
                    <a:pt x="206" y="1"/>
                  </a:moveTo>
                  <a:cubicBezTo>
                    <a:pt x="103" y="1"/>
                    <a:pt x="1" y="70"/>
                    <a:pt x="1" y="208"/>
                  </a:cubicBezTo>
                  <a:lnTo>
                    <a:pt x="1" y="2097"/>
                  </a:lnTo>
                  <a:cubicBezTo>
                    <a:pt x="1" y="2202"/>
                    <a:pt x="96" y="2297"/>
                    <a:pt x="211" y="2297"/>
                  </a:cubicBezTo>
                  <a:cubicBezTo>
                    <a:pt x="325" y="2297"/>
                    <a:pt x="411" y="2212"/>
                    <a:pt x="411" y="2097"/>
                  </a:cubicBezTo>
                  <a:lnTo>
                    <a:pt x="411" y="208"/>
                  </a:lnTo>
                  <a:cubicBezTo>
                    <a:pt x="411" y="70"/>
                    <a:pt x="308" y="1"/>
                    <a:pt x="20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13"/>
            <p:cNvSpPr/>
            <p:nvPr/>
          </p:nvSpPr>
          <p:spPr>
            <a:xfrm>
              <a:off x="3682899" y="3220656"/>
              <a:ext cx="32993" cy="28254"/>
            </a:xfrm>
            <a:custGeom>
              <a:avLst/>
              <a:gdLst/>
              <a:ahLst/>
              <a:cxnLst/>
              <a:rect l="l" t="t" r="r" b="b"/>
              <a:pathLst>
                <a:path w="1260" h="1079" extrusionOk="0">
                  <a:moveTo>
                    <a:pt x="725" y="1"/>
                  </a:moveTo>
                  <a:cubicBezTo>
                    <a:pt x="592" y="1"/>
                    <a:pt x="456" y="51"/>
                    <a:pt x="344" y="162"/>
                  </a:cubicBezTo>
                  <a:cubicBezTo>
                    <a:pt x="1" y="496"/>
                    <a:pt x="249" y="1078"/>
                    <a:pt x="726" y="1078"/>
                  </a:cubicBezTo>
                  <a:cubicBezTo>
                    <a:pt x="1021" y="1078"/>
                    <a:pt x="1260" y="840"/>
                    <a:pt x="1260" y="544"/>
                  </a:cubicBezTo>
                  <a:cubicBezTo>
                    <a:pt x="1260" y="216"/>
                    <a:pt x="1000" y="1"/>
                    <a:pt x="72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13"/>
            <p:cNvSpPr/>
            <p:nvPr/>
          </p:nvSpPr>
          <p:spPr>
            <a:xfrm>
              <a:off x="3638698" y="3179991"/>
              <a:ext cx="10762" cy="60173"/>
            </a:xfrm>
            <a:custGeom>
              <a:avLst/>
              <a:gdLst/>
              <a:ahLst/>
              <a:cxnLst/>
              <a:rect l="l" t="t" r="r" b="b"/>
              <a:pathLst>
                <a:path w="411" h="2298" extrusionOk="0">
                  <a:moveTo>
                    <a:pt x="205" y="1"/>
                  </a:moveTo>
                  <a:cubicBezTo>
                    <a:pt x="103" y="1"/>
                    <a:pt x="0" y="70"/>
                    <a:pt x="0" y="208"/>
                  </a:cubicBezTo>
                  <a:lnTo>
                    <a:pt x="0" y="2097"/>
                  </a:lnTo>
                  <a:cubicBezTo>
                    <a:pt x="0" y="2202"/>
                    <a:pt x="96" y="2297"/>
                    <a:pt x="210" y="2297"/>
                  </a:cubicBezTo>
                  <a:cubicBezTo>
                    <a:pt x="315" y="2297"/>
                    <a:pt x="410" y="2212"/>
                    <a:pt x="410" y="2097"/>
                  </a:cubicBezTo>
                  <a:lnTo>
                    <a:pt x="410" y="208"/>
                  </a:lnTo>
                  <a:cubicBezTo>
                    <a:pt x="410" y="70"/>
                    <a:pt x="308" y="1"/>
                    <a:pt x="20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13"/>
            <p:cNvSpPr/>
            <p:nvPr/>
          </p:nvSpPr>
          <p:spPr>
            <a:xfrm>
              <a:off x="3625187" y="3220656"/>
              <a:ext cx="33019" cy="28254"/>
            </a:xfrm>
            <a:custGeom>
              <a:avLst/>
              <a:gdLst/>
              <a:ahLst/>
              <a:cxnLst/>
              <a:rect l="l" t="t" r="r" b="b"/>
              <a:pathLst>
                <a:path w="1261" h="1079" extrusionOk="0">
                  <a:moveTo>
                    <a:pt x="721" y="1"/>
                  </a:moveTo>
                  <a:cubicBezTo>
                    <a:pt x="588" y="1"/>
                    <a:pt x="453" y="51"/>
                    <a:pt x="344" y="162"/>
                  </a:cubicBezTo>
                  <a:cubicBezTo>
                    <a:pt x="1" y="496"/>
                    <a:pt x="239" y="1078"/>
                    <a:pt x="726" y="1078"/>
                  </a:cubicBezTo>
                  <a:cubicBezTo>
                    <a:pt x="1022" y="1078"/>
                    <a:pt x="1260" y="840"/>
                    <a:pt x="1260" y="544"/>
                  </a:cubicBezTo>
                  <a:cubicBezTo>
                    <a:pt x="1260" y="216"/>
                    <a:pt x="995" y="1"/>
                    <a:pt x="7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13"/>
            <p:cNvSpPr/>
            <p:nvPr/>
          </p:nvSpPr>
          <p:spPr>
            <a:xfrm>
              <a:off x="3754227" y="3179991"/>
              <a:ext cx="10893" cy="60173"/>
            </a:xfrm>
            <a:custGeom>
              <a:avLst/>
              <a:gdLst/>
              <a:ahLst/>
              <a:cxnLst/>
              <a:rect l="l" t="t" r="r" b="b"/>
              <a:pathLst>
                <a:path w="416" h="2298" extrusionOk="0">
                  <a:moveTo>
                    <a:pt x="203" y="1"/>
                  </a:moveTo>
                  <a:cubicBezTo>
                    <a:pt x="100" y="1"/>
                    <a:pt x="0" y="70"/>
                    <a:pt x="5" y="208"/>
                  </a:cubicBezTo>
                  <a:lnTo>
                    <a:pt x="5" y="2097"/>
                  </a:lnTo>
                  <a:cubicBezTo>
                    <a:pt x="5" y="2202"/>
                    <a:pt x="91" y="2297"/>
                    <a:pt x="205" y="2297"/>
                  </a:cubicBezTo>
                  <a:cubicBezTo>
                    <a:pt x="320" y="2297"/>
                    <a:pt x="406" y="2212"/>
                    <a:pt x="415" y="2097"/>
                  </a:cubicBezTo>
                  <a:lnTo>
                    <a:pt x="415" y="208"/>
                  </a:lnTo>
                  <a:cubicBezTo>
                    <a:pt x="411" y="70"/>
                    <a:pt x="306" y="1"/>
                    <a:pt x="20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13"/>
            <p:cNvSpPr/>
            <p:nvPr/>
          </p:nvSpPr>
          <p:spPr>
            <a:xfrm>
              <a:off x="3740610" y="3220656"/>
              <a:ext cx="33255" cy="28254"/>
            </a:xfrm>
            <a:custGeom>
              <a:avLst/>
              <a:gdLst/>
              <a:ahLst/>
              <a:cxnLst/>
              <a:rect l="l" t="t" r="r" b="b"/>
              <a:pathLst>
                <a:path w="1270" h="1079" extrusionOk="0">
                  <a:moveTo>
                    <a:pt x="727" y="1"/>
                  </a:moveTo>
                  <a:cubicBezTo>
                    <a:pt x="593" y="1"/>
                    <a:pt x="456" y="51"/>
                    <a:pt x="344" y="162"/>
                  </a:cubicBezTo>
                  <a:cubicBezTo>
                    <a:pt x="0" y="496"/>
                    <a:pt x="248" y="1078"/>
                    <a:pt x="725" y="1078"/>
                  </a:cubicBezTo>
                  <a:cubicBezTo>
                    <a:pt x="1021" y="1078"/>
                    <a:pt x="1260" y="840"/>
                    <a:pt x="1269" y="544"/>
                  </a:cubicBezTo>
                  <a:cubicBezTo>
                    <a:pt x="1269" y="216"/>
                    <a:pt x="1004" y="1"/>
                    <a:pt x="72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13"/>
            <p:cNvSpPr/>
            <p:nvPr/>
          </p:nvSpPr>
          <p:spPr>
            <a:xfrm>
              <a:off x="3814557" y="3060273"/>
              <a:ext cx="63708" cy="10762"/>
            </a:xfrm>
            <a:custGeom>
              <a:avLst/>
              <a:gdLst/>
              <a:ahLst/>
              <a:cxnLst/>
              <a:rect l="l" t="t" r="r" b="b"/>
              <a:pathLst>
                <a:path w="2433" h="411" extrusionOk="0">
                  <a:moveTo>
                    <a:pt x="277" y="1"/>
                  </a:moveTo>
                  <a:cubicBezTo>
                    <a:pt x="0" y="1"/>
                    <a:pt x="0" y="411"/>
                    <a:pt x="277" y="411"/>
                  </a:cubicBezTo>
                  <a:lnTo>
                    <a:pt x="2156" y="411"/>
                  </a:lnTo>
                  <a:cubicBezTo>
                    <a:pt x="2433" y="411"/>
                    <a:pt x="2433" y="1"/>
                    <a:pt x="215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13"/>
            <p:cNvSpPr/>
            <p:nvPr/>
          </p:nvSpPr>
          <p:spPr>
            <a:xfrm>
              <a:off x="3852263" y="3051344"/>
              <a:ext cx="33019" cy="28201"/>
            </a:xfrm>
            <a:custGeom>
              <a:avLst/>
              <a:gdLst/>
              <a:ahLst/>
              <a:cxnLst/>
              <a:rect l="l" t="t" r="r" b="b"/>
              <a:pathLst>
                <a:path w="1261" h="1077" extrusionOk="0">
                  <a:moveTo>
                    <a:pt x="716" y="1"/>
                  </a:moveTo>
                  <a:cubicBezTo>
                    <a:pt x="585" y="1"/>
                    <a:pt x="452" y="50"/>
                    <a:pt x="344" y="160"/>
                  </a:cubicBezTo>
                  <a:cubicBezTo>
                    <a:pt x="1" y="504"/>
                    <a:pt x="239" y="1076"/>
                    <a:pt x="726" y="1076"/>
                  </a:cubicBezTo>
                  <a:cubicBezTo>
                    <a:pt x="1022" y="1076"/>
                    <a:pt x="1260" y="838"/>
                    <a:pt x="1260" y="542"/>
                  </a:cubicBezTo>
                  <a:cubicBezTo>
                    <a:pt x="1260" y="219"/>
                    <a:pt x="993" y="1"/>
                    <a:pt x="71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13"/>
            <p:cNvSpPr/>
            <p:nvPr/>
          </p:nvSpPr>
          <p:spPr>
            <a:xfrm>
              <a:off x="3814557" y="3117985"/>
              <a:ext cx="63708" cy="10762"/>
            </a:xfrm>
            <a:custGeom>
              <a:avLst/>
              <a:gdLst/>
              <a:ahLst/>
              <a:cxnLst/>
              <a:rect l="l" t="t" r="r" b="b"/>
              <a:pathLst>
                <a:path w="2433" h="411" extrusionOk="0">
                  <a:moveTo>
                    <a:pt x="277" y="0"/>
                  </a:moveTo>
                  <a:cubicBezTo>
                    <a:pt x="0" y="0"/>
                    <a:pt x="0" y="411"/>
                    <a:pt x="277" y="411"/>
                  </a:cubicBezTo>
                  <a:lnTo>
                    <a:pt x="2156" y="411"/>
                  </a:lnTo>
                  <a:cubicBezTo>
                    <a:pt x="2433" y="411"/>
                    <a:pt x="2433" y="0"/>
                    <a:pt x="215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13"/>
            <p:cNvSpPr/>
            <p:nvPr/>
          </p:nvSpPr>
          <p:spPr>
            <a:xfrm>
              <a:off x="3852263" y="3109056"/>
              <a:ext cx="33019" cy="28437"/>
            </a:xfrm>
            <a:custGeom>
              <a:avLst/>
              <a:gdLst/>
              <a:ahLst/>
              <a:cxnLst/>
              <a:rect l="l" t="t" r="r" b="b"/>
              <a:pathLst>
                <a:path w="1261" h="1086" extrusionOk="0">
                  <a:moveTo>
                    <a:pt x="716" y="0"/>
                  </a:moveTo>
                  <a:cubicBezTo>
                    <a:pt x="585" y="0"/>
                    <a:pt x="452" y="50"/>
                    <a:pt x="344" y="160"/>
                  </a:cubicBezTo>
                  <a:cubicBezTo>
                    <a:pt x="1" y="504"/>
                    <a:pt x="239" y="1086"/>
                    <a:pt x="726" y="1086"/>
                  </a:cubicBezTo>
                  <a:cubicBezTo>
                    <a:pt x="1022" y="1076"/>
                    <a:pt x="1260" y="837"/>
                    <a:pt x="1260" y="542"/>
                  </a:cubicBezTo>
                  <a:cubicBezTo>
                    <a:pt x="1260" y="218"/>
                    <a:pt x="993" y="0"/>
                    <a:pt x="71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13"/>
            <p:cNvSpPr/>
            <p:nvPr/>
          </p:nvSpPr>
          <p:spPr>
            <a:xfrm>
              <a:off x="3814557" y="3002325"/>
              <a:ext cx="63708" cy="10762"/>
            </a:xfrm>
            <a:custGeom>
              <a:avLst/>
              <a:gdLst/>
              <a:ahLst/>
              <a:cxnLst/>
              <a:rect l="l" t="t" r="r" b="b"/>
              <a:pathLst>
                <a:path w="2433" h="411" extrusionOk="0">
                  <a:moveTo>
                    <a:pt x="277" y="0"/>
                  </a:moveTo>
                  <a:cubicBezTo>
                    <a:pt x="0" y="0"/>
                    <a:pt x="0" y="411"/>
                    <a:pt x="277" y="411"/>
                  </a:cubicBezTo>
                  <a:lnTo>
                    <a:pt x="2156" y="411"/>
                  </a:lnTo>
                  <a:cubicBezTo>
                    <a:pt x="2433" y="411"/>
                    <a:pt x="2433" y="0"/>
                    <a:pt x="215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13"/>
            <p:cNvSpPr/>
            <p:nvPr/>
          </p:nvSpPr>
          <p:spPr>
            <a:xfrm>
              <a:off x="3852263" y="2993580"/>
              <a:ext cx="33019" cy="28254"/>
            </a:xfrm>
            <a:custGeom>
              <a:avLst/>
              <a:gdLst/>
              <a:ahLst/>
              <a:cxnLst/>
              <a:rect l="l" t="t" r="r" b="b"/>
              <a:pathLst>
                <a:path w="1261" h="1079" extrusionOk="0">
                  <a:moveTo>
                    <a:pt x="720" y="1"/>
                  </a:moveTo>
                  <a:cubicBezTo>
                    <a:pt x="588" y="1"/>
                    <a:pt x="453" y="51"/>
                    <a:pt x="344" y="163"/>
                  </a:cubicBezTo>
                  <a:cubicBezTo>
                    <a:pt x="1" y="497"/>
                    <a:pt x="239" y="1079"/>
                    <a:pt x="726" y="1079"/>
                  </a:cubicBezTo>
                  <a:cubicBezTo>
                    <a:pt x="1022" y="1079"/>
                    <a:pt x="1260" y="840"/>
                    <a:pt x="1260" y="544"/>
                  </a:cubicBezTo>
                  <a:cubicBezTo>
                    <a:pt x="1260" y="216"/>
                    <a:pt x="995" y="1"/>
                    <a:pt x="7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13"/>
            <p:cNvSpPr/>
            <p:nvPr/>
          </p:nvSpPr>
          <p:spPr>
            <a:xfrm>
              <a:off x="3525265" y="3060273"/>
              <a:ext cx="63996" cy="10762"/>
            </a:xfrm>
            <a:custGeom>
              <a:avLst/>
              <a:gdLst/>
              <a:ahLst/>
              <a:cxnLst/>
              <a:rect l="l" t="t" r="r" b="b"/>
              <a:pathLst>
                <a:path w="2444" h="411" extrusionOk="0">
                  <a:moveTo>
                    <a:pt x="2176" y="1"/>
                  </a:moveTo>
                  <a:cubicBezTo>
                    <a:pt x="2173" y="1"/>
                    <a:pt x="2170" y="1"/>
                    <a:pt x="2167" y="1"/>
                  </a:cubicBezTo>
                  <a:lnTo>
                    <a:pt x="278" y="1"/>
                  </a:lnTo>
                  <a:cubicBezTo>
                    <a:pt x="1" y="1"/>
                    <a:pt x="1" y="411"/>
                    <a:pt x="278" y="411"/>
                  </a:cubicBezTo>
                  <a:lnTo>
                    <a:pt x="2167" y="411"/>
                  </a:lnTo>
                  <a:cubicBezTo>
                    <a:pt x="2440" y="401"/>
                    <a:pt x="2443" y="1"/>
                    <a:pt x="217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13"/>
            <p:cNvSpPr/>
            <p:nvPr/>
          </p:nvSpPr>
          <p:spPr>
            <a:xfrm>
              <a:off x="3513796" y="3051344"/>
              <a:ext cx="32993" cy="28201"/>
            </a:xfrm>
            <a:custGeom>
              <a:avLst/>
              <a:gdLst/>
              <a:ahLst/>
              <a:cxnLst/>
              <a:rect l="l" t="t" r="r" b="b"/>
              <a:pathLst>
                <a:path w="1260" h="1077" extrusionOk="0">
                  <a:moveTo>
                    <a:pt x="713" y="1"/>
                  </a:moveTo>
                  <a:cubicBezTo>
                    <a:pt x="580" y="1"/>
                    <a:pt x="445" y="50"/>
                    <a:pt x="334" y="160"/>
                  </a:cubicBezTo>
                  <a:cubicBezTo>
                    <a:pt x="0" y="504"/>
                    <a:pt x="239" y="1076"/>
                    <a:pt x="716" y="1076"/>
                  </a:cubicBezTo>
                  <a:cubicBezTo>
                    <a:pt x="1011" y="1076"/>
                    <a:pt x="1259" y="838"/>
                    <a:pt x="1259" y="542"/>
                  </a:cubicBezTo>
                  <a:cubicBezTo>
                    <a:pt x="1259" y="219"/>
                    <a:pt x="992" y="1"/>
                    <a:pt x="7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13"/>
            <p:cNvSpPr/>
            <p:nvPr/>
          </p:nvSpPr>
          <p:spPr>
            <a:xfrm>
              <a:off x="3525265" y="3002325"/>
              <a:ext cx="63996" cy="10762"/>
            </a:xfrm>
            <a:custGeom>
              <a:avLst/>
              <a:gdLst/>
              <a:ahLst/>
              <a:cxnLst/>
              <a:rect l="l" t="t" r="r" b="b"/>
              <a:pathLst>
                <a:path w="2444" h="411" extrusionOk="0">
                  <a:moveTo>
                    <a:pt x="278" y="0"/>
                  </a:moveTo>
                  <a:cubicBezTo>
                    <a:pt x="1" y="0"/>
                    <a:pt x="1" y="411"/>
                    <a:pt x="278" y="411"/>
                  </a:cubicBezTo>
                  <a:lnTo>
                    <a:pt x="2167" y="411"/>
                  </a:lnTo>
                  <a:cubicBezTo>
                    <a:pt x="2443" y="411"/>
                    <a:pt x="2443" y="0"/>
                    <a:pt x="216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13"/>
            <p:cNvSpPr/>
            <p:nvPr/>
          </p:nvSpPr>
          <p:spPr>
            <a:xfrm>
              <a:off x="3513796" y="2993580"/>
              <a:ext cx="32993" cy="28254"/>
            </a:xfrm>
            <a:custGeom>
              <a:avLst/>
              <a:gdLst/>
              <a:ahLst/>
              <a:cxnLst/>
              <a:rect l="l" t="t" r="r" b="b"/>
              <a:pathLst>
                <a:path w="1260" h="1079" extrusionOk="0">
                  <a:moveTo>
                    <a:pt x="717" y="1"/>
                  </a:moveTo>
                  <a:cubicBezTo>
                    <a:pt x="583" y="1"/>
                    <a:pt x="446" y="51"/>
                    <a:pt x="334" y="163"/>
                  </a:cubicBezTo>
                  <a:cubicBezTo>
                    <a:pt x="0" y="497"/>
                    <a:pt x="239" y="1079"/>
                    <a:pt x="716" y="1079"/>
                  </a:cubicBezTo>
                  <a:cubicBezTo>
                    <a:pt x="1011" y="1079"/>
                    <a:pt x="1259" y="840"/>
                    <a:pt x="1259" y="544"/>
                  </a:cubicBezTo>
                  <a:cubicBezTo>
                    <a:pt x="1259" y="216"/>
                    <a:pt x="995" y="1"/>
                    <a:pt x="71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13"/>
            <p:cNvSpPr/>
            <p:nvPr/>
          </p:nvSpPr>
          <p:spPr>
            <a:xfrm>
              <a:off x="3525265" y="3117985"/>
              <a:ext cx="63996" cy="10762"/>
            </a:xfrm>
            <a:custGeom>
              <a:avLst/>
              <a:gdLst/>
              <a:ahLst/>
              <a:cxnLst/>
              <a:rect l="l" t="t" r="r" b="b"/>
              <a:pathLst>
                <a:path w="2444" h="411" extrusionOk="0">
                  <a:moveTo>
                    <a:pt x="278" y="0"/>
                  </a:moveTo>
                  <a:cubicBezTo>
                    <a:pt x="1" y="0"/>
                    <a:pt x="1" y="411"/>
                    <a:pt x="278" y="411"/>
                  </a:cubicBezTo>
                  <a:lnTo>
                    <a:pt x="2167" y="411"/>
                  </a:lnTo>
                  <a:cubicBezTo>
                    <a:pt x="2443" y="411"/>
                    <a:pt x="2443" y="0"/>
                    <a:pt x="216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13"/>
            <p:cNvSpPr/>
            <p:nvPr/>
          </p:nvSpPr>
          <p:spPr>
            <a:xfrm>
              <a:off x="3513796" y="3109056"/>
              <a:ext cx="32993" cy="28437"/>
            </a:xfrm>
            <a:custGeom>
              <a:avLst/>
              <a:gdLst/>
              <a:ahLst/>
              <a:cxnLst/>
              <a:rect l="l" t="t" r="r" b="b"/>
              <a:pathLst>
                <a:path w="1260" h="1086" extrusionOk="0">
                  <a:moveTo>
                    <a:pt x="713" y="0"/>
                  </a:moveTo>
                  <a:cubicBezTo>
                    <a:pt x="580" y="0"/>
                    <a:pt x="445" y="50"/>
                    <a:pt x="334" y="160"/>
                  </a:cubicBezTo>
                  <a:cubicBezTo>
                    <a:pt x="0" y="504"/>
                    <a:pt x="239" y="1086"/>
                    <a:pt x="716" y="1086"/>
                  </a:cubicBezTo>
                  <a:cubicBezTo>
                    <a:pt x="1011" y="1076"/>
                    <a:pt x="1259" y="837"/>
                    <a:pt x="1259" y="542"/>
                  </a:cubicBezTo>
                  <a:cubicBezTo>
                    <a:pt x="1259" y="218"/>
                    <a:pt x="992" y="0"/>
                    <a:pt x="71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13"/>
            <p:cNvSpPr/>
            <p:nvPr/>
          </p:nvSpPr>
          <p:spPr>
            <a:xfrm>
              <a:off x="3581982" y="2945609"/>
              <a:ext cx="239828" cy="239855"/>
            </a:xfrm>
            <a:custGeom>
              <a:avLst/>
              <a:gdLst/>
              <a:ahLst/>
              <a:cxnLst/>
              <a:rect l="l" t="t" r="r" b="b"/>
              <a:pathLst>
                <a:path w="9159" h="9160" extrusionOk="0">
                  <a:moveTo>
                    <a:pt x="220" y="1"/>
                  </a:moveTo>
                  <a:cubicBezTo>
                    <a:pt x="96" y="1"/>
                    <a:pt x="1" y="96"/>
                    <a:pt x="1" y="220"/>
                  </a:cubicBezTo>
                  <a:lnTo>
                    <a:pt x="1" y="8940"/>
                  </a:lnTo>
                  <a:cubicBezTo>
                    <a:pt x="1" y="9054"/>
                    <a:pt x="96" y="9159"/>
                    <a:pt x="220" y="9159"/>
                  </a:cubicBezTo>
                  <a:lnTo>
                    <a:pt x="8939" y="9159"/>
                  </a:lnTo>
                  <a:cubicBezTo>
                    <a:pt x="9054" y="9159"/>
                    <a:pt x="9159" y="9054"/>
                    <a:pt x="9159" y="8940"/>
                  </a:cubicBezTo>
                  <a:lnTo>
                    <a:pt x="9159" y="220"/>
                  </a:lnTo>
                  <a:cubicBezTo>
                    <a:pt x="9159" y="96"/>
                    <a:pt x="9054" y="1"/>
                    <a:pt x="893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13"/>
            <p:cNvSpPr/>
            <p:nvPr/>
          </p:nvSpPr>
          <p:spPr>
            <a:xfrm>
              <a:off x="3599709" y="2963362"/>
              <a:ext cx="204374" cy="204348"/>
            </a:xfrm>
            <a:custGeom>
              <a:avLst/>
              <a:gdLst/>
              <a:ahLst/>
              <a:cxnLst/>
              <a:rect l="l" t="t" r="r" b="b"/>
              <a:pathLst>
                <a:path w="7805" h="7804" extrusionOk="0">
                  <a:moveTo>
                    <a:pt x="220" y="0"/>
                  </a:moveTo>
                  <a:cubicBezTo>
                    <a:pt x="96" y="0"/>
                    <a:pt x="1" y="96"/>
                    <a:pt x="1" y="220"/>
                  </a:cubicBezTo>
                  <a:lnTo>
                    <a:pt x="1" y="7584"/>
                  </a:lnTo>
                  <a:cubicBezTo>
                    <a:pt x="1" y="7708"/>
                    <a:pt x="96" y="7804"/>
                    <a:pt x="220" y="7804"/>
                  </a:cubicBezTo>
                  <a:lnTo>
                    <a:pt x="7585" y="7804"/>
                  </a:lnTo>
                  <a:cubicBezTo>
                    <a:pt x="7709" y="7804"/>
                    <a:pt x="7805" y="7708"/>
                    <a:pt x="7805" y="7584"/>
                  </a:cubicBezTo>
                  <a:lnTo>
                    <a:pt x="7805" y="220"/>
                  </a:lnTo>
                  <a:cubicBezTo>
                    <a:pt x="7805" y="96"/>
                    <a:pt x="7700" y="0"/>
                    <a:pt x="7585" y="0"/>
                  </a:cubicBezTo>
                  <a:close/>
                </a:path>
              </a:pathLst>
            </a:custGeom>
            <a:solidFill>
              <a:srgbClr val="A5A5A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13"/>
            <p:cNvSpPr/>
            <p:nvPr/>
          </p:nvSpPr>
          <p:spPr>
            <a:xfrm>
              <a:off x="3599709" y="2963362"/>
              <a:ext cx="204374" cy="204348"/>
            </a:xfrm>
            <a:custGeom>
              <a:avLst/>
              <a:gdLst/>
              <a:ahLst/>
              <a:cxnLst/>
              <a:rect l="l" t="t" r="r" b="b"/>
              <a:pathLst>
                <a:path w="7805" h="7804" extrusionOk="0">
                  <a:moveTo>
                    <a:pt x="7261" y="0"/>
                  </a:moveTo>
                  <a:lnTo>
                    <a:pt x="7261" y="7260"/>
                  </a:lnTo>
                  <a:lnTo>
                    <a:pt x="1" y="7260"/>
                  </a:lnTo>
                  <a:lnTo>
                    <a:pt x="1" y="7584"/>
                  </a:lnTo>
                  <a:cubicBezTo>
                    <a:pt x="1" y="7708"/>
                    <a:pt x="96" y="7804"/>
                    <a:pt x="220" y="7804"/>
                  </a:cubicBezTo>
                  <a:lnTo>
                    <a:pt x="7585" y="7804"/>
                  </a:lnTo>
                  <a:cubicBezTo>
                    <a:pt x="7709" y="7804"/>
                    <a:pt x="7805" y="7708"/>
                    <a:pt x="7805" y="7584"/>
                  </a:cubicBezTo>
                  <a:lnTo>
                    <a:pt x="7805" y="220"/>
                  </a:lnTo>
                  <a:cubicBezTo>
                    <a:pt x="7805" y="96"/>
                    <a:pt x="7700" y="0"/>
                    <a:pt x="7585" y="0"/>
                  </a:cubicBezTo>
                  <a:close/>
                </a:path>
              </a:pathLst>
            </a:custGeom>
            <a:solidFill>
              <a:srgbClr val="0F20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13"/>
            <p:cNvSpPr/>
            <p:nvPr/>
          </p:nvSpPr>
          <p:spPr>
            <a:xfrm>
              <a:off x="3649932" y="3013559"/>
              <a:ext cx="104190" cy="103954"/>
            </a:xfrm>
            <a:custGeom>
              <a:avLst/>
              <a:gdLst/>
              <a:ahLst/>
              <a:cxnLst/>
              <a:rect l="l" t="t" r="r" b="b"/>
              <a:pathLst>
                <a:path w="3979" h="3970" extrusionOk="0">
                  <a:moveTo>
                    <a:pt x="353" y="1"/>
                  </a:moveTo>
                  <a:cubicBezTo>
                    <a:pt x="153" y="1"/>
                    <a:pt x="0" y="153"/>
                    <a:pt x="0" y="344"/>
                  </a:cubicBezTo>
                  <a:lnTo>
                    <a:pt x="0" y="3626"/>
                  </a:lnTo>
                  <a:cubicBezTo>
                    <a:pt x="0" y="3817"/>
                    <a:pt x="153" y="3969"/>
                    <a:pt x="344" y="3969"/>
                  </a:cubicBezTo>
                  <a:lnTo>
                    <a:pt x="3626" y="3969"/>
                  </a:lnTo>
                  <a:cubicBezTo>
                    <a:pt x="3816" y="3969"/>
                    <a:pt x="3979" y="3817"/>
                    <a:pt x="3979" y="3626"/>
                  </a:cubicBezTo>
                  <a:lnTo>
                    <a:pt x="3979" y="344"/>
                  </a:lnTo>
                  <a:cubicBezTo>
                    <a:pt x="3979" y="153"/>
                    <a:pt x="3816" y="1"/>
                    <a:pt x="362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13"/>
            <p:cNvSpPr/>
            <p:nvPr/>
          </p:nvSpPr>
          <p:spPr>
            <a:xfrm>
              <a:off x="3665171" y="3028798"/>
              <a:ext cx="73475" cy="73475"/>
            </a:xfrm>
            <a:custGeom>
              <a:avLst/>
              <a:gdLst/>
              <a:ahLst/>
              <a:cxnLst/>
              <a:rect l="l" t="t" r="r" b="b"/>
              <a:pathLst>
                <a:path w="2806" h="2806" extrusionOk="0">
                  <a:moveTo>
                    <a:pt x="220" y="1"/>
                  </a:moveTo>
                  <a:cubicBezTo>
                    <a:pt x="96" y="1"/>
                    <a:pt x="0" y="96"/>
                    <a:pt x="0" y="220"/>
                  </a:cubicBezTo>
                  <a:lnTo>
                    <a:pt x="0" y="2586"/>
                  </a:lnTo>
                  <a:cubicBezTo>
                    <a:pt x="0" y="2700"/>
                    <a:pt x="96" y="2805"/>
                    <a:pt x="220" y="2805"/>
                  </a:cubicBezTo>
                  <a:lnTo>
                    <a:pt x="2586" y="2805"/>
                  </a:lnTo>
                  <a:cubicBezTo>
                    <a:pt x="2710" y="2805"/>
                    <a:pt x="2805" y="2710"/>
                    <a:pt x="2805" y="2586"/>
                  </a:cubicBezTo>
                  <a:lnTo>
                    <a:pt x="2805" y="220"/>
                  </a:lnTo>
                  <a:cubicBezTo>
                    <a:pt x="2805" y="96"/>
                    <a:pt x="2710" y="1"/>
                    <a:pt x="2586" y="1"/>
                  </a:cubicBezTo>
                  <a:close/>
                </a:path>
              </a:pathLst>
            </a:custGeom>
            <a:solidFill>
              <a:srgbClr val="17313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13"/>
            <p:cNvSpPr/>
            <p:nvPr/>
          </p:nvSpPr>
          <p:spPr>
            <a:xfrm>
              <a:off x="3621442" y="2984834"/>
              <a:ext cx="19272" cy="19508"/>
            </a:xfrm>
            <a:custGeom>
              <a:avLst/>
              <a:gdLst/>
              <a:ahLst/>
              <a:cxnLst/>
              <a:rect l="l" t="t" r="r" b="b"/>
              <a:pathLst>
                <a:path w="736" h="745" extrusionOk="0">
                  <a:moveTo>
                    <a:pt x="201" y="1"/>
                  </a:moveTo>
                  <a:cubicBezTo>
                    <a:pt x="87" y="1"/>
                    <a:pt x="1" y="96"/>
                    <a:pt x="1" y="211"/>
                  </a:cubicBezTo>
                  <a:lnTo>
                    <a:pt x="1" y="535"/>
                  </a:lnTo>
                  <a:cubicBezTo>
                    <a:pt x="1" y="649"/>
                    <a:pt x="87" y="745"/>
                    <a:pt x="201" y="745"/>
                  </a:cubicBezTo>
                  <a:lnTo>
                    <a:pt x="535" y="745"/>
                  </a:lnTo>
                  <a:cubicBezTo>
                    <a:pt x="640" y="745"/>
                    <a:pt x="735" y="649"/>
                    <a:pt x="735" y="535"/>
                  </a:cubicBezTo>
                  <a:lnTo>
                    <a:pt x="735" y="211"/>
                  </a:lnTo>
                  <a:cubicBezTo>
                    <a:pt x="735" y="96"/>
                    <a:pt x="640"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13"/>
            <p:cNvSpPr/>
            <p:nvPr/>
          </p:nvSpPr>
          <p:spPr>
            <a:xfrm>
              <a:off x="3649670" y="2984834"/>
              <a:ext cx="19508" cy="19508"/>
            </a:xfrm>
            <a:custGeom>
              <a:avLst/>
              <a:gdLst/>
              <a:ahLst/>
              <a:cxnLst/>
              <a:rect l="l" t="t" r="r" b="b"/>
              <a:pathLst>
                <a:path w="745" h="745" extrusionOk="0">
                  <a:moveTo>
                    <a:pt x="201" y="1"/>
                  </a:moveTo>
                  <a:cubicBezTo>
                    <a:pt x="96" y="1"/>
                    <a:pt x="1" y="96"/>
                    <a:pt x="1" y="211"/>
                  </a:cubicBezTo>
                  <a:lnTo>
                    <a:pt x="1" y="535"/>
                  </a:lnTo>
                  <a:cubicBezTo>
                    <a:pt x="1" y="649"/>
                    <a:pt x="96" y="745"/>
                    <a:pt x="201" y="745"/>
                  </a:cubicBezTo>
                  <a:lnTo>
                    <a:pt x="535" y="745"/>
                  </a:lnTo>
                  <a:cubicBezTo>
                    <a:pt x="650" y="745"/>
                    <a:pt x="745" y="649"/>
                    <a:pt x="745" y="535"/>
                  </a:cubicBezTo>
                  <a:lnTo>
                    <a:pt x="745" y="211"/>
                  </a:lnTo>
                  <a:cubicBezTo>
                    <a:pt x="745" y="96"/>
                    <a:pt x="650"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13"/>
            <p:cNvSpPr/>
            <p:nvPr/>
          </p:nvSpPr>
          <p:spPr>
            <a:xfrm>
              <a:off x="3677897" y="2984834"/>
              <a:ext cx="19508" cy="19508"/>
            </a:xfrm>
            <a:custGeom>
              <a:avLst/>
              <a:gdLst/>
              <a:ahLst/>
              <a:cxnLst/>
              <a:rect l="l" t="t" r="r" b="b"/>
              <a:pathLst>
                <a:path w="745" h="745" extrusionOk="0">
                  <a:moveTo>
                    <a:pt x="211" y="1"/>
                  </a:moveTo>
                  <a:cubicBezTo>
                    <a:pt x="96" y="1"/>
                    <a:pt x="1" y="96"/>
                    <a:pt x="1" y="211"/>
                  </a:cubicBezTo>
                  <a:lnTo>
                    <a:pt x="1" y="535"/>
                  </a:lnTo>
                  <a:cubicBezTo>
                    <a:pt x="1" y="649"/>
                    <a:pt x="96" y="745"/>
                    <a:pt x="211" y="745"/>
                  </a:cubicBezTo>
                  <a:lnTo>
                    <a:pt x="535" y="745"/>
                  </a:lnTo>
                  <a:cubicBezTo>
                    <a:pt x="650" y="745"/>
                    <a:pt x="745" y="649"/>
                    <a:pt x="745" y="535"/>
                  </a:cubicBezTo>
                  <a:lnTo>
                    <a:pt x="745" y="211"/>
                  </a:lnTo>
                  <a:cubicBezTo>
                    <a:pt x="745" y="96"/>
                    <a:pt x="650"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13"/>
            <p:cNvSpPr/>
            <p:nvPr/>
          </p:nvSpPr>
          <p:spPr>
            <a:xfrm>
              <a:off x="3706387" y="2984834"/>
              <a:ext cx="19246" cy="19508"/>
            </a:xfrm>
            <a:custGeom>
              <a:avLst/>
              <a:gdLst/>
              <a:ahLst/>
              <a:cxnLst/>
              <a:rect l="l" t="t" r="r" b="b"/>
              <a:pathLst>
                <a:path w="735" h="745" extrusionOk="0">
                  <a:moveTo>
                    <a:pt x="201" y="1"/>
                  </a:moveTo>
                  <a:cubicBezTo>
                    <a:pt x="86" y="1"/>
                    <a:pt x="0" y="96"/>
                    <a:pt x="0" y="211"/>
                  </a:cubicBezTo>
                  <a:lnTo>
                    <a:pt x="0" y="535"/>
                  </a:lnTo>
                  <a:cubicBezTo>
                    <a:pt x="0" y="649"/>
                    <a:pt x="86" y="745"/>
                    <a:pt x="201" y="745"/>
                  </a:cubicBezTo>
                  <a:lnTo>
                    <a:pt x="535" y="745"/>
                  </a:lnTo>
                  <a:cubicBezTo>
                    <a:pt x="649" y="745"/>
                    <a:pt x="735" y="649"/>
                    <a:pt x="735" y="535"/>
                  </a:cubicBezTo>
                  <a:lnTo>
                    <a:pt x="735" y="211"/>
                  </a:lnTo>
                  <a:cubicBezTo>
                    <a:pt x="735" y="96"/>
                    <a:pt x="649"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13"/>
            <p:cNvSpPr/>
            <p:nvPr/>
          </p:nvSpPr>
          <p:spPr>
            <a:xfrm>
              <a:off x="3734614" y="2984834"/>
              <a:ext cx="19508" cy="19508"/>
            </a:xfrm>
            <a:custGeom>
              <a:avLst/>
              <a:gdLst/>
              <a:ahLst/>
              <a:cxnLst/>
              <a:rect l="l" t="t" r="r" b="b"/>
              <a:pathLst>
                <a:path w="745" h="745" extrusionOk="0">
                  <a:moveTo>
                    <a:pt x="210" y="1"/>
                  </a:moveTo>
                  <a:cubicBezTo>
                    <a:pt x="96" y="1"/>
                    <a:pt x="0" y="96"/>
                    <a:pt x="0" y="211"/>
                  </a:cubicBezTo>
                  <a:lnTo>
                    <a:pt x="0" y="535"/>
                  </a:lnTo>
                  <a:cubicBezTo>
                    <a:pt x="0" y="649"/>
                    <a:pt x="96" y="745"/>
                    <a:pt x="210" y="745"/>
                  </a:cubicBezTo>
                  <a:lnTo>
                    <a:pt x="535" y="745"/>
                  </a:lnTo>
                  <a:cubicBezTo>
                    <a:pt x="649" y="745"/>
                    <a:pt x="745" y="649"/>
                    <a:pt x="745" y="535"/>
                  </a:cubicBezTo>
                  <a:lnTo>
                    <a:pt x="745" y="211"/>
                  </a:lnTo>
                  <a:cubicBezTo>
                    <a:pt x="745" y="96"/>
                    <a:pt x="649"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13"/>
            <p:cNvSpPr/>
            <p:nvPr/>
          </p:nvSpPr>
          <p:spPr>
            <a:xfrm>
              <a:off x="3763077" y="2984834"/>
              <a:ext cx="19272" cy="19508"/>
            </a:xfrm>
            <a:custGeom>
              <a:avLst/>
              <a:gdLst/>
              <a:ahLst/>
              <a:cxnLst/>
              <a:rect l="l" t="t" r="r" b="b"/>
              <a:pathLst>
                <a:path w="736" h="745" extrusionOk="0">
                  <a:moveTo>
                    <a:pt x="201" y="1"/>
                  </a:moveTo>
                  <a:cubicBezTo>
                    <a:pt x="87" y="1"/>
                    <a:pt x="1" y="96"/>
                    <a:pt x="1" y="211"/>
                  </a:cubicBezTo>
                  <a:lnTo>
                    <a:pt x="1" y="535"/>
                  </a:lnTo>
                  <a:cubicBezTo>
                    <a:pt x="1" y="649"/>
                    <a:pt x="87" y="745"/>
                    <a:pt x="201" y="745"/>
                  </a:cubicBezTo>
                  <a:lnTo>
                    <a:pt x="535" y="745"/>
                  </a:lnTo>
                  <a:cubicBezTo>
                    <a:pt x="640" y="745"/>
                    <a:pt x="736" y="649"/>
                    <a:pt x="736" y="535"/>
                  </a:cubicBezTo>
                  <a:lnTo>
                    <a:pt x="736" y="211"/>
                  </a:lnTo>
                  <a:cubicBezTo>
                    <a:pt x="736" y="96"/>
                    <a:pt x="640"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13"/>
            <p:cNvSpPr/>
            <p:nvPr/>
          </p:nvSpPr>
          <p:spPr>
            <a:xfrm>
              <a:off x="3621442" y="3126469"/>
              <a:ext cx="19272" cy="19508"/>
            </a:xfrm>
            <a:custGeom>
              <a:avLst/>
              <a:gdLst/>
              <a:ahLst/>
              <a:cxnLst/>
              <a:rect l="l" t="t" r="r" b="b"/>
              <a:pathLst>
                <a:path w="736" h="745" extrusionOk="0">
                  <a:moveTo>
                    <a:pt x="201" y="1"/>
                  </a:moveTo>
                  <a:cubicBezTo>
                    <a:pt x="87" y="1"/>
                    <a:pt x="1" y="96"/>
                    <a:pt x="1" y="211"/>
                  </a:cubicBezTo>
                  <a:lnTo>
                    <a:pt x="1" y="545"/>
                  </a:lnTo>
                  <a:cubicBezTo>
                    <a:pt x="1" y="649"/>
                    <a:pt x="87" y="745"/>
                    <a:pt x="201" y="745"/>
                  </a:cubicBezTo>
                  <a:lnTo>
                    <a:pt x="535" y="745"/>
                  </a:lnTo>
                  <a:cubicBezTo>
                    <a:pt x="640" y="745"/>
                    <a:pt x="735" y="649"/>
                    <a:pt x="735" y="545"/>
                  </a:cubicBezTo>
                  <a:lnTo>
                    <a:pt x="735" y="211"/>
                  </a:lnTo>
                  <a:cubicBezTo>
                    <a:pt x="735" y="96"/>
                    <a:pt x="640"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13"/>
            <p:cNvSpPr/>
            <p:nvPr/>
          </p:nvSpPr>
          <p:spPr>
            <a:xfrm>
              <a:off x="3649670" y="3126469"/>
              <a:ext cx="19508" cy="19508"/>
            </a:xfrm>
            <a:custGeom>
              <a:avLst/>
              <a:gdLst/>
              <a:ahLst/>
              <a:cxnLst/>
              <a:rect l="l" t="t" r="r" b="b"/>
              <a:pathLst>
                <a:path w="745" h="745" extrusionOk="0">
                  <a:moveTo>
                    <a:pt x="201" y="1"/>
                  </a:moveTo>
                  <a:cubicBezTo>
                    <a:pt x="96" y="1"/>
                    <a:pt x="1" y="96"/>
                    <a:pt x="1" y="211"/>
                  </a:cubicBezTo>
                  <a:lnTo>
                    <a:pt x="1" y="545"/>
                  </a:lnTo>
                  <a:cubicBezTo>
                    <a:pt x="1" y="649"/>
                    <a:pt x="96" y="745"/>
                    <a:pt x="201" y="745"/>
                  </a:cubicBezTo>
                  <a:lnTo>
                    <a:pt x="535" y="745"/>
                  </a:lnTo>
                  <a:cubicBezTo>
                    <a:pt x="650" y="745"/>
                    <a:pt x="745" y="649"/>
                    <a:pt x="745" y="545"/>
                  </a:cubicBezTo>
                  <a:lnTo>
                    <a:pt x="745" y="211"/>
                  </a:lnTo>
                  <a:cubicBezTo>
                    <a:pt x="745" y="96"/>
                    <a:pt x="650"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13"/>
            <p:cNvSpPr/>
            <p:nvPr/>
          </p:nvSpPr>
          <p:spPr>
            <a:xfrm>
              <a:off x="3677897" y="3126469"/>
              <a:ext cx="19508" cy="19508"/>
            </a:xfrm>
            <a:custGeom>
              <a:avLst/>
              <a:gdLst/>
              <a:ahLst/>
              <a:cxnLst/>
              <a:rect l="l" t="t" r="r" b="b"/>
              <a:pathLst>
                <a:path w="745" h="745" extrusionOk="0">
                  <a:moveTo>
                    <a:pt x="211" y="1"/>
                  </a:moveTo>
                  <a:cubicBezTo>
                    <a:pt x="96" y="1"/>
                    <a:pt x="1" y="96"/>
                    <a:pt x="1" y="211"/>
                  </a:cubicBezTo>
                  <a:lnTo>
                    <a:pt x="1" y="545"/>
                  </a:lnTo>
                  <a:cubicBezTo>
                    <a:pt x="1" y="649"/>
                    <a:pt x="96" y="745"/>
                    <a:pt x="211" y="745"/>
                  </a:cubicBezTo>
                  <a:lnTo>
                    <a:pt x="535" y="745"/>
                  </a:lnTo>
                  <a:cubicBezTo>
                    <a:pt x="650" y="745"/>
                    <a:pt x="745" y="649"/>
                    <a:pt x="745" y="545"/>
                  </a:cubicBezTo>
                  <a:lnTo>
                    <a:pt x="745" y="211"/>
                  </a:lnTo>
                  <a:cubicBezTo>
                    <a:pt x="745" y="96"/>
                    <a:pt x="650"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13"/>
            <p:cNvSpPr/>
            <p:nvPr/>
          </p:nvSpPr>
          <p:spPr>
            <a:xfrm>
              <a:off x="3706387" y="3126730"/>
              <a:ext cx="19246" cy="19508"/>
            </a:xfrm>
            <a:custGeom>
              <a:avLst/>
              <a:gdLst/>
              <a:ahLst/>
              <a:cxnLst/>
              <a:rect l="l" t="t" r="r" b="b"/>
              <a:pathLst>
                <a:path w="735" h="745" extrusionOk="0">
                  <a:moveTo>
                    <a:pt x="201" y="0"/>
                  </a:moveTo>
                  <a:cubicBezTo>
                    <a:pt x="86" y="0"/>
                    <a:pt x="0" y="96"/>
                    <a:pt x="0" y="210"/>
                  </a:cubicBezTo>
                  <a:lnTo>
                    <a:pt x="0" y="535"/>
                  </a:lnTo>
                  <a:cubicBezTo>
                    <a:pt x="0" y="649"/>
                    <a:pt x="86" y="744"/>
                    <a:pt x="201" y="744"/>
                  </a:cubicBezTo>
                  <a:lnTo>
                    <a:pt x="535" y="744"/>
                  </a:lnTo>
                  <a:cubicBezTo>
                    <a:pt x="649" y="744"/>
                    <a:pt x="735" y="649"/>
                    <a:pt x="735" y="535"/>
                  </a:cubicBezTo>
                  <a:lnTo>
                    <a:pt x="735" y="210"/>
                  </a:lnTo>
                  <a:cubicBezTo>
                    <a:pt x="735" y="96"/>
                    <a:pt x="649" y="0"/>
                    <a:pt x="5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13"/>
            <p:cNvSpPr/>
            <p:nvPr/>
          </p:nvSpPr>
          <p:spPr>
            <a:xfrm>
              <a:off x="3734614" y="3126469"/>
              <a:ext cx="19508" cy="19508"/>
            </a:xfrm>
            <a:custGeom>
              <a:avLst/>
              <a:gdLst/>
              <a:ahLst/>
              <a:cxnLst/>
              <a:rect l="l" t="t" r="r" b="b"/>
              <a:pathLst>
                <a:path w="745" h="745" extrusionOk="0">
                  <a:moveTo>
                    <a:pt x="210" y="1"/>
                  </a:moveTo>
                  <a:cubicBezTo>
                    <a:pt x="96" y="1"/>
                    <a:pt x="0" y="96"/>
                    <a:pt x="0" y="201"/>
                  </a:cubicBezTo>
                  <a:lnTo>
                    <a:pt x="0" y="535"/>
                  </a:lnTo>
                  <a:cubicBezTo>
                    <a:pt x="0" y="649"/>
                    <a:pt x="96" y="745"/>
                    <a:pt x="210" y="745"/>
                  </a:cubicBezTo>
                  <a:lnTo>
                    <a:pt x="535" y="745"/>
                  </a:lnTo>
                  <a:cubicBezTo>
                    <a:pt x="649" y="745"/>
                    <a:pt x="745" y="649"/>
                    <a:pt x="745" y="535"/>
                  </a:cubicBezTo>
                  <a:lnTo>
                    <a:pt x="745" y="201"/>
                  </a:lnTo>
                  <a:cubicBezTo>
                    <a:pt x="745" y="96"/>
                    <a:pt x="649"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13"/>
            <p:cNvSpPr/>
            <p:nvPr/>
          </p:nvSpPr>
          <p:spPr>
            <a:xfrm>
              <a:off x="3763077" y="3126469"/>
              <a:ext cx="19272" cy="19508"/>
            </a:xfrm>
            <a:custGeom>
              <a:avLst/>
              <a:gdLst/>
              <a:ahLst/>
              <a:cxnLst/>
              <a:rect l="l" t="t" r="r" b="b"/>
              <a:pathLst>
                <a:path w="736" h="745" extrusionOk="0">
                  <a:moveTo>
                    <a:pt x="201" y="1"/>
                  </a:moveTo>
                  <a:cubicBezTo>
                    <a:pt x="87" y="1"/>
                    <a:pt x="1" y="96"/>
                    <a:pt x="1" y="201"/>
                  </a:cubicBezTo>
                  <a:lnTo>
                    <a:pt x="1" y="535"/>
                  </a:lnTo>
                  <a:cubicBezTo>
                    <a:pt x="1" y="649"/>
                    <a:pt x="87" y="745"/>
                    <a:pt x="201" y="745"/>
                  </a:cubicBezTo>
                  <a:lnTo>
                    <a:pt x="535" y="745"/>
                  </a:lnTo>
                  <a:cubicBezTo>
                    <a:pt x="640" y="745"/>
                    <a:pt x="736" y="649"/>
                    <a:pt x="736" y="535"/>
                  </a:cubicBezTo>
                  <a:lnTo>
                    <a:pt x="736" y="201"/>
                  </a:lnTo>
                  <a:cubicBezTo>
                    <a:pt x="736" y="96"/>
                    <a:pt x="640"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13"/>
            <p:cNvSpPr/>
            <p:nvPr/>
          </p:nvSpPr>
          <p:spPr>
            <a:xfrm>
              <a:off x="3621442" y="3013323"/>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50" y="744"/>
                    <a:pt x="735" y="649"/>
                    <a:pt x="735" y="534"/>
                  </a:cubicBezTo>
                  <a:lnTo>
                    <a:pt x="735" y="210"/>
                  </a:lnTo>
                  <a:cubicBezTo>
                    <a:pt x="735" y="96"/>
                    <a:pt x="640" y="0"/>
                    <a:pt x="5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13"/>
            <p:cNvSpPr/>
            <p:nvPr/>
          </p:nvSpPr>
          <p:spPr>
            <a:xfrm>
              <a:off x="3621442" y="3041551"/>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40" y="744"/>
                    <a:pt x="735" y="649"/>
                    <a:pt x="735" y="534"/>
                  </a:cubicBezTo>
                  <a:lnTo>
                    <a:pt x="735" y="210"/>
                  </a:lnTo>
                  <a:cubicBezTo>
                    <a:pt x="735" y="96"/>
                    <a:pt x="640" y="0"/>
                    <a:pt x="5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13"/>
            <p:cNvSpPr/>
            <p:nvPr/>
          </p:nvSpPr>
          <p:spPr>
            <a:xfrm>
              <a:off x="3621442" y="3070014"/>
              <a:ext cx="19272" cy="19272"/>
            </a:xfrm>
            <a:custGeom>
              <a:avLst/>
              <a:gdLst/>
              <a:ahLst/>
              <a:cxnLst/>
              <a:rect l="l" t="t" r="r" b="b"/>
              <a:pathLst>
                <a:path w="736" h="736" extrusionOk="0">
                  <a:moveTo>
                    <a:pt x="201" y="1"/>
                  </a:moveTo>
                  <a:cubicBezTo>
                    <a:pt x="87" y="1"/>
                    <a:pt x="1" y="87"/>
                    <a:pt x="1" y="201"/>
                  </a:cubicBezTo>
                  <a:lnTo>
                    <a:pt x="1" y="535"/>
                  </a:lnTo>
                  <a:cubicBezTo>
                    <a:pt x="1" y="649"/>
                    <a:pt x="87" y="735"/>
                    <a:pt x="201" y="735"/>
                  </a:cubicBezTo>
                  <a:lnTo>
                    <a:pt x="535" y="735"/>
                  </a:lnTo>
                  <a:cubicBezTo>
                    <a:pt x="640" y="735"/>
                    <a:pt x="735" y="649"/>
                    <a:pt x="735" y="535"/>
                  </a:cubicBezTo>
                  <a:lnTo>
                    <a:pt x="735" y="201"/>
                  </a:lnTo>
                  <a:cubicBezTo>
                    <a:pt x="735" y="87"/>
                    <a:pt x="640"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13"/>
            <p:cNvSpPr/>
            <p:nvPr/>
          </p:nvSpPr>
          <p:spPr>
            <a:xfrm>
              <a:off x="3621442" y="3098241"/>
              <a:ext cx="19272" cy="19508"/>
            </a:xfrm>
            <a:custGeom>
              <a:avLst/>
              <a:gdLst/>
              <a:ahLst/>
              <a:cxnLst/>
              <a:rect l="l" t="t" r="r" b="b"/>
              <a:pathLst>
                <a:path w="736" h="745" extrusionOk="0">
                  <a:moveTo>
                    <a:pt x="201" y="1"/>
                  </a:moveTo>
                  <a:cubicBezTo>
                    <a:pt x="87" y="1"/>
                    <a:pt x="1" y="96"/>
                    <a:pt x="1" y="211"/>
                  </a:cubicBezTo>
                  <a:lnTo>
                    <a:pt x="1" y="545"/>
                  </a:lnTo>
                  <a:cubicBezTo>
                    <a:pt x="1" y="649"/>
                    <a:pt x="87" y="745"/>
                    <a:pt x="201" y="745"/>
                  </a:cubicBezTo>
                  <a:lnTo>
                    <a:pt x="535" y="745"/>
                  </a:lnTo>
                  <a:cubicBezTo>
                    <a:pt x="640" y="745"/>
                    <a:pt x="735" y="649"/>
                    <a:pt x="735" y="545"/>
                  </a:cubicBezTo>
                  <a:lnTo>
                    <a:pt x="735" y="211"/>
                  </a:lnTo>
                  <a:cubicBezTo>
                    <a:pt x="735" y="96"/>
                    <a:pt x="640"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13"/>
            <p:cNvSpPr/>
            <p:nvPr/>
          </p:nvSpPr>
          <p:spPr>
            <a:xfrm>
              <a:off x="3762841" y="3013061"/>
              <a:ext cx="19508" cy="19508"/>
            </a:xfrm>
            <a:custGeom>
              <a:avLst/>
              <a:gdLst/>
              <a:ahLst/>
              <a:cxnLst/>
              <a:rect l="l" t="t" r="r" b="b"/>
              <a:pathLst>
                <a:path w="745" h="745" extrusionOk="0">
                  <a:moveTo>
                    <a:pt x="210" y="1"/>
                  </a:moveTo>
                  <a:cubicBezTo>
                    <a:pt x="96" y="1"/>
                    <a:pt x="10" y="96"/>
                    <a:pt x="10" y="211"/>
                  </a:cubicBezTo>
                  <a:lnTo>
                    <a:pt x="10" y="544"/>
                  </a:lnTo>
                  <a:cubicBezTo>
                    <a:pt x="0" y="649"/>
                    <a:pt x="96" y="745"/>
                    <a:pt x="210" y="745"/>
                  </a:cubicBezTo>
                  <a:lnTo>
                    <a:pt x="544" y="745"/>
                  </a:lnTo>
                  <a:cubicBezTo>
                    <a:pt x="659" y="745"/>
                    <a:pt x="745" y="649"/>
                    <a:pt x="745" y="544"/>
                  </a:cubicBezTo>
                  <a:lnTo>
                    <a:pt x="745" y="211"/>
                  </a:lnTo>
                  <a:cubicBezTo>
                    <a:pt x="745" y="96"/>
                    <a:pt x="649" y="1"/>
                    <a:pt x="54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13"/>
            <p:cNvSpPr/>
            <p:nvPr/>
          </p:nvSpPr>
          <p:spPr>
            <a:xfrm>
              <a:off x="3763077" y="3041551"/>
              <a:ext cx="19272" cy="19508"/>
            </a:xfrm>
            <a:custGeom>
              <a:avLst/>
              <a:gdLst/>
              <a:ahLst/>
              <a:cxnLst/>
              <a:rect l="l" t="t" r="r" b="b"/>
              <a:pathLst>
                <a:path w="736" h="745" extrusionOk="0">
                  <a:moveTo>
                    <a:pt x="201" y="0"/>
                  </a:moveTo>
                  <a:cubicBezTo>
                    <a:pt x="87" y="0"/>
                    <a:pt x="1" y="96"/>
                    <a:pt x="1" y="201"/>
                  </a:cubicBezTo>
                  <a:lnTo>
                    <a:pt x="1" y="534"/>
                  </a:lnTo>
                  <a:cubicBezTo>
                    <a:pt x="1" y="649"/>
                    <a:pt x="87" y="744"/>
                    <a:pt x="201" y="744"/>
                  </a:cubicBezTo>
                  <a:lnTo>
                    <a:pt x="535" y="744"/>
                  </a:lnTo>
                  <a:cubicBezTo>
                    <a:pt x="640" y="744"/>
                    <a:pt x="736" y="649"/>
                    <a:pt x="736" y="534"/>
                  </a:cubicBezTo>
                  <a:lnTo>
                    <a:pt x="736" y="201"/>
                  </a:lnTo>
                  <a:cubicBezTo>
                    <a:pt x="736" y="96"/>
                    <a:pt x="640" y="0"/>
                    <a:pt x="5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13"/>
            <p:cNvSpPr/>
            <p:nvPr/>
          </p:nvSpPr>
          <p:spPr>
            <a:xfrm>
              <a:off x="3763077" y="3069778"/>
              <a:ext cx="19272" cy="19508"/>
            </a:xfrm>
            <a:custGeom>
              <a:avLst/>
              <a:gdLst/>
              <a:ahLst/>
              <a:cxnLst/>
              <a:rect l="l" t="t" r="r" b="b"/>
              <a:pathLst>
                <a:path w="736" h="745" extrusionOk="0">
                  <a:moveTo>
                    <a:pt x="201" y="0"/>
                  </a:moveTo>
                  <a:cubicBezTo>
                    <a:pt x="87" y="0"/>
                    <a:pt x="1" y="96"/>
                    <a:pt x="1" y="210"/>
                  </a:cubicBezTo>
                  <a:lnTo>
                    <a:pt x="1" y="534"/>
                  </a:lnTo>
                  <a:cubicBezTo>
                    <a:pt x="1" y="649"/>
                    <a:pt x="87" y="744"/>
                    <a:pt x="201" y="744"/>
                  </a:cubicBezTo>
                  <a:lnTo>
                    <a:pt x="535" y="744"/>
                  </a:lnTo>
                  <a:cubicBezTo>
                    <a:pt x="640" y="744"/>
                    <a:pt x="736" y="649"/>
                    <a:pt x="736" y="534"/>
                  </a:cubicBezTo>
                  <a:lnTo>
                    <a:pt x="736" y="210"/>
                  </a:lnTo>
                  <a:cubicBezTo>
                    <a:pt x="736" y="96"/>
                    <a:pt x="640" y="0"/>
                    <a:pt x="5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13"/>
            <p:cNvSpPr/>
            <p:nvPr/>
          </p:nvSpPr>
          <p:spPr>
            <a:xfrm>
              <a:off x="3763077" y="3098241"/>
              <a:ext cx="19272" cy="19272"/>
            </a:xfrm>
            <a:custGeom>
              <a:avLst/>
              <a:gdLst/>
              <a:ahLst/>
              <a:cxnLst/>
              <a:rect l="l" t="t" r="r" b="b"/>
              <a:pathLst>
                <a:path w="736" h="736" extrusionOk="0">
                  <a:moveTo>
                    <a:pt x="201" y="1"/>
                  </a:moveTo>
                  <a:cubicBezTo>
                    <a:pt x="87" y="1"/>
                    <a:pt x="1" y="87"/>
                    <a:pt x="1" y="201"/>
                  </a:cubicBezTo>
                  <a:lnTo>
                    <a:pt x="1" y="535"/>
                  </a:lnTo>
                  <a:cubicBezTo>
                    <a:pt x="1" y="649"/>
                    <a:pt x="87" y="735"/>
                    <a:pt x="201" y="735"/>
                  </a:cubicBezTo>
                  <a:lnTo>
                    <a:pt x="535" y="735"/>
                  </a:lnTo>
                  <a:cubicBezTo>
                    <a:pt x="640" y="735"/>
                    <a:pt x="736" y="649"/>
                    <a:pt x="736" y="535"/>
                  </a:cubicBezTo>
                  <a:lnTo>
                    <a:pt x="736" y="201"/>
                  </a:lnTo>
                  <a:cubicBezTo>
                    <a:pt x="736" y="87"/>
                    <a:pt x="640" y="1"/>
                    <a:pt x="53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38" name="Google Shape;938;p13"/>
          <p:cNvGrpSpPr/>
          <p:nvPr/>
        </p:nvGrpSpPr>
        <p:grpSpPr>
          <a:xfrm>
            <a:off x="2735322" y="1597743"/>
            <a:ext cx="340168" cy="298978"/>
            <a:chOff x="892750" y="267400"/>
            <a:chExt cx="483125" cy="424625"/>
          </a:xfrm>
        </p:grpSpPr>
        <p:sp>
          <p:nvSpPr>
            <p:cNvPr id="939" name="Google Shape;939;p13"/>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0" name="Google Shape;940;p13"/>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41" name="Google Shape;941;p13"/>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942" name="Google Shape;942;p13"/>
          <p:cNvGrpSpPr/>
          <p:nvPr/>
        </p:nvGrpSpPr>
        <p:grpSpPr>
          <a:xfrm>
            <a:off x="6091223" y="4055350"/>
            <a:ext cx="407122" cy="315448"/>
            <a:chOff x="4875937" y="2468731"/>
            <a:chExt cx="407122" cy="315448"/>
          </a:xfrm>
        </p:grpSpPr>
        <p:sp>
          <p:nvSpPr>
            <p:cNvPr id="943" name="Google Shape;943;p13"/>
            <p:cNvSpPr/>
            <p:nvPr/>
          </p:nvSpPr>
          <p:spPr>
            <a:xfrm>
              <a:off x="4876199" y="2482801"/>
              <a:ext cx="223041" cy="247380"/>
            </a:xfrm>
            <a:custGeom>
              <a:avLst/>
              <a:gdLst/>
              <a:ahLst/>
              <a:cxnLst/>
              <a:rect l="l" t="t" r="r" b="b"/>
              <a:pathLst>
                <a:path w="8513" h="9442" extrusionOk="0">
                  <a:moveTo>
                    <a:pt x="719" y="0"/>
                  </a:moveTo>
                  <a:cubicBezTo>
                    <a:pt x="317" y="0"/>
                    <a:pt x="0" y="317"/>
                    <a:pt x="0" y="719"/>
                  </a:cubicBezTo>
                  <a:lnTo>
                    <a:pt x="0" y="8723"/>
                  </a:lnTo>
                  <a:cubicBezTo>
                    <a:pt x="0" y="9126"/>
                    <a:pt x="317" y="9442"/>
                    <a:pt x="719" y="9442"/>
                  </a:cubicBezTo>
                  <a:lnTo>
                    <a:pt x="2483" y="9442"/>
                  </a:lnTo>
                  <a:cubicBezTo>
                    <a:pt x="2617" y="8570"/>
                    <a:pt x="3365" y="7918"/>
                    <a:pt x="4256" y="7918"/>
                  </a:cubicBezTo>
                  <a:cubicBezTo>
                    <a:pt x="5138" y="7918"/>
                    <a:pt x="5895" y="8570"/>
                    <a:pt x="6020" y="9442"/>
                  </a:cubicBezTo>
                  <a:lnTo>
                    <a:pt x="8512" y="9442"/>
                  </a:lnTo>
                  <a:lnTo>
                    <a:pt x="8512" y="719"/>
                  </a:lnTo>
                  <a:cubicBezTo>
                    <a:pt x="8512" y="326"/>
                    <a:pt x="8196" y="0"/>
                    <a:pt x="779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13"/>
            <p:cNvSpPr/>
            <p:nvPr/>
          </p:nvSpPr>
          <p:spPr>
            <a:xfrm>
              <a:off x="5044456" y="2482801"/>
              <a:ext cx="54784" cy="247642"/>
            </a:xfrm>
            <a:custGeom>
              <a:avLst/>
              <a:gdLst/>
              <a:ahLst/>
              <a:cxnLst/>
              <a:rect l="l" t="t" r="r" b="b"/>
              <a:pathLst>
                <a:path w="2091" h="9452" extrusionOk="0">
                  <a:moveTo>
                    <a:pt x="0" y="0"/>
                  </a:moveTo>
                  <a:cubicBezTo>
                    <a:pt x="403" y="0"/>
                    <a:pt x="719" y="317"/>
                    <a:pt x="719" y="719"/>
                  </a:cubicBezTo>
                  <a:lnTo>
                    <a:pt x="719" y="9451"/>
                  </a:lnTo>
                  <a:lnTo>
                    <a:pt x="2081" y="9451"/>
                  </a:lnTo>
                  <a:lnTo>
                    <a:pt x="2081" y="719"/>
                  </a:lnTo>
                  <a:cubicBezTo>
                    <a:pt x="2090" y="326"/>
                    <a:pt x="1764" y="0"/>
                    <a:pt x="1362" y="0"/>
                  </a:cubicBezTo>
                  <a:close/>
                </a:path>
              </a:pathLst>
            </a:custGeom>
            <a:solidFill>
              <a:srgbClr val="DF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13"/>
            <p:cNvSpPr/>
            <p:nvPr/>
          </p:nvSpPr>
          <p:spPr>
            <a:xfrm>
              <a:off x="5099214" y="2530249"/>
              <a:ext cx="183845" cy="200194"/>
            </a:xfrm>
            <a:custGeom>
              <a:avLst/>
              <a:gdLst/>
              <a:ahLst/>
              <a:cxnLst/>
              <a:rect l="l" t="t" r="r" b="b"/>
              <a:pathLst>
                <a:path w="7017" h="7641" extrusionOk="0">
                  <a:moveTo>
                    <a:pt x="0" y="1"/>
                  </a:moveTo>
                  <a:lnTo>
                    <a:pt x="0" y="7640"/>
                  </a:lnTo>
                  <a:lnTo>
                    <a:pt x="1467" y="7640"/>
                  </a:lnTo>
                  <a:cubicBezTo>
                    <a:pt x="1601" y="6759"/>
                    <a:pt x="2349" y="6116"/>
                    <a:pt x="3240" y="6116"/>
                  </a:cubicBezTo>
                  <a:cubicBezTo>
                    <a:pt x="4122" y="6116"/>
                    <a:pt x="4879" y="6759"/>
                    <a:pt x="5004" y="7640"/>
                  </a:cubicBezTo>
                  <a:lnTo>
                    <a:pt x="6298" y="7640"/>
                  </a:lnTo>
                  <a:cubicBezTo>
                    <a:pt x="6691" y="7640"/>
                    <a:pt x="7017" y="7315"/>
                    <a:pt x="7017" y="6922"/>
                  </a:cubicBezTo>
                  <a:lnTo>
                    <a:pt x="7017" y="3375"/>
                  </a:lnTo>
                  <a:cubicBezTo>
                    <a:pt x="7007" y="3126"/>
                    <a:pt x="6921" y="2877"/>
                    <a:pt x="6748" y="2694"/>
                  </a:cubicBezTo>
                  <a:lnTo>
                    <a:pt x="4649" y="346"/>
                  </a:lnTo>
                  <a:cubicBezTo>
                    <a:pt x="4457" y="126"/>
                    <a:pt x="4179" y="1"/>
                    <a:pt x="3882"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13"/>
            <p:cNvSpPr/>
            <p:nvPr/>
          </p:nvSpPr>
          <p:spPr>
            <a:xfrm>
              <a:off x="5169770" y="2530249"/>
              <a:ext cx="113289" cy="200194"/>
            </a:xfrm>
            <a:custGeom>
              <a:avLst/>
              <a:gdLst/>
              <a:ahLst/>
              <a:cxnLst/>
              <a:rect l="l" t="t" r="r" b="b"/>
              <a:pathLst>
                <a:path w="4324" h="7641" extrusionOk="0">
                  <a:moveTo>
                    <a:pt x="33" y="0"/>
                  </a:moveTo>
                  <a:cubicBezTo>
                    <a:pt x="22" y="0"/>
                    <a:pt x="11" y="1"/>
                    <a:pt x="1" y="1"/>
                  </a:cubicBezTo>
                  <a:lnTo>
                    <a:pt x="64" y="1"/>
                  </a:lnTo>
                  <a:cubicBezTo>
                    <a:pt x="54" y="1"/>
                    <a:pt x="43" y="0"/>
                    <a:pt x="33" y="0"/>
                  </a:cubicBezTo>
                  <a:close/>
                  <a:moveTo>
                    <a:pt x="64" y="1"/>
                  </a:moveTo>
                  <a:lnTo>
                    <a:pt x="64" y="1"/>
                  </a:lnTo>
                  <a:cubicBezTo>
                    <a:pt x="337" y="10"/>
                    <a:pt x="590" y="132"/>
                    <a:pt x="767" y="336"/>
                  </a:cubicBezTo>
                  <a:lnTo>
                    <a:pt x="1189" y="816"/>
                  </a:lnTo>
                  <a:lnTo>
                    <a:pt x="1851" y="1554"/>
                  </a:lnTo>
                  <a:lnTo>
                    <a:pt x="2867" y="2694"/>
                  </a:lnTo>
                  <a:cubicBezTo>
                    <a:pt x="3039" y="2877"/>
                    <a:pt x="3135" y="3126"/>
                    <a:pt x="3135" y="3375"/>
                  </a:cubicBezTo>
                  <a:lnTo>
                    <a:pt x="3135" y="6922"/>
                  </a:lnTo>
                  <a:cubicBezTo>
                    <a:pt x="3135" y="7315"/>
                    <a:pt x="2809" y="7640"/>
                    <a:pt x="2416" y="7640"/>
                  </a:cubicBezTo>
                  <a:lnTo>
                    <a:pt x="3605" y="7640"/>
                  </a:lnTo>
                  <a:cubicBezTo>
                    <a:pt x="3998" y="7640"/>
                    <a:pt x="4324" y="7315"/>
                    <a:pt x="4324" y="6922"/>
                  </a:cubicBezTo>
                  <a:lnTo>
                    <a:pt x="4324" y="3375"/>
                  </a:lnTo>
                  <a:cubicBezTo>
                    <a:pt x="4314" y="3126"/>
                    <a:pt x="4218" y="2877"/>
                    <a:pt x="4055" y="2694"/>
                  </a:cubicBezTo>
                  <a:lnTo>
                    <a:pt x="3039" y="1554"/>
                  </a:lnTo>
                  <a:lnTo>
                    <a:pt x="2378" y="816"/>
                  </a:lnTo>
                  <a:lnTo>
                    <a:pt x="1956" y="336"/>
                  </a:lnTo>
                  <a:cubicBezTo>
                    <a:pt x="1755" y="126"/>
                    <a:pt x="1486" y="1"/>
                    <a:pt x="1189" y="1"/>
                  </a:cubicBezTo>
                  <a:close/>
                </a:path>
              </a:pathLst>
            </a:custGeom>
            <a:solidFill>
              <a:srgbClr val="DFE4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13"/>
            <p:cNvSpPr/>
            <p:nvPr/>
          </p:nvSpPr>
          <p:spPr>
            <a:xfrm>
              <a:off x="5141396" y="2560405"/>
              <a:ext cx="75115" cy="69849"/>
            </a:xfrm>
            <a:custGeom>
              <a:avLst/>
              <a:gdLst/>
              <a:ahLst/>
              <a:cxnLst/>
              <a:rect l="l" t="t" r="r" b="b"/>
              <a:pathLst>
                <a:path w="2867" h="2666" extrusionOk="0">
                  <a:moveTo>
                    <a:pt x="355" y="0"/>
                  </a:moveTo>
                  <a:cubicBezTo>
                    <a:pt x="163" y="0"/>
                    <a:pt x="0" y="154"/>
                    <a:pt x="10" y="345"/>
                  </a:cubicBezTo>
                  <a:lnTo>
                    <a:pt x="10" y="2320"/>
                  </a:lnTo>
                  <a:cubicBezTo>
                    <a:pt x="1" y="2506"/>
                    <a:pt x="154" y="2665"/>
                    <a:pt x="339" y="2665"/>
                  </a:cubicBezTo>
                  <a:cubicBezTo>
                    <a:pt x="344" y="2665"/>
                    <a:pt x="350" y="2665"/>
                    <a:pt x="355" y="2665"/>
                  </a:cubicBezTo>
                  <a:lnTo>
                    <a:pt x="2521" y="2665"/>
                  </a:lnTo>
                  <a:cubicBezTo>
                    <a:pt x="2713" y="2665"/>
                    <a:pt x="2866" y="2512"/>
                    <a:pt x="2866" y="2329"/>
                  </a:cubicBezTo>
                  <a:lnTo>
                    <a:pt x="2866" y="1572"/>
                  </a:lnTo>
                  <a:cubicBezTo>
                    <a:pt x="2866" y="1486"/>
                    <a:pt x="2838" y="1409"/>
                    <a:pt x="2790" y="1342"/>
                  </a:cubicBezTo>
                  <a:lnTo>
                    <a:pt x="1735" y="125"/>
                  </a:lnTo>
                  <a:cubicBezTo>
                    <a:pt x="1668" y="48"/>
                    <a:pt x="1572" y="0"/>
                    <a:pt x="1477" y="0"/>
                  </a:cubicBezTo>
                  <a:close/>
                </a:path>
              </a:pathLst>
            </a:custGeom>
            <a:solidFill>
              <a:srgbClr val="A4B3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13"/>
            <p:cNvSpPr/>
            <p:nvPr/>
          </p:nvSpPr>
          <p:spPr>
            <a:xfrm>
              <a:off x="5128846" y="2512669"/>
              <a:ext cx="62042" cy="17606"/>
            </a:xfrm>
            <a:custGeom>
              <a:avLst/>
              <a:gdLst/>
              <a:ahLst/>
              <a:cxnLst/>
              <a:rect l="l" t="t" r="r" b="b"/>
              <a:pathLst>
                <a:path w="2368" h="672" extrusionOk="0">
                  <a:moveTo>
                    <a:pt x="288" y="1"/>
                  </a:moveTo>
                  <a:cubicBezTo>
                    <a:pt x="125" y="1"/>
                    <a:pt x="0" y="126"/>
                    <a:pt x="0" y="289"/>
                  </a:cubicBezTo>
                  <a:lnTo>
                    <a:pt x="0" y="672"/>
                  </a:lnTo>
                  <a:lnTo>
                    <a:pt x="2368" y="672"/>
                  </a:lnTo>
                  <a:lnTo>
                    <a:pt x="2368" y="289"/>
                  </a:lnTo>
                  <a:cubicBezTo>
                    <a:pt x="2368" y="126"/>
                    <a:pt x="2243" y="1"/>
                    <a:pt x="2080" y="1"/>
                  </a:cubicBezTo>
                  <a:close/>
                </a:path>
              </a:pathLst>
            </a:custGeom>
            <a:solidFill>
              <a:srgbClr val="7E8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13"/>
            <p:cNvSpPr/>
            <p:nvPr/>
          </p:nvSpPr>
          <p:spPr>
            <a:xfrm>
              <a:off x="5135867" y="2468731"/>
              <a:ext cx="47998" cy="43728"/>
            </a:xfrm>
            <a:custGeom>
              <a:avLst/>
              <a:gdLst/>
              <a:ahLst/>
              <a:cxnLst/>
              <a:rect l="l" t="t" r="r" b="b"/>
              <a:pathLst>
                <a:path w="1832" h="1669" extrusionOk="0">
                  <a:moveTo>
                    <a:pt x="892" y="1"/>
                  </a:moveTo>
                  <a:cubicBezTo>
                    <a:pt x="403" y="1"/>
                    <a:pt x="1" y="403"/>
                    <a:pt x="1" y="892"/>
                  </a:cubicBezTo>
                  <a:lnTo>
                    <a:pt x="1" y="1668"/>
                  </a:lnTo>
                  <a:lnTo>
                    <a:pt x="1831" y="1668"/>
                  </a:lnTo>
                  <a:lnTo>
                    <a:pt x="1831" y="892"/>
                  </a:lnTo>
                  <a:cubicBezTo>
                    <a:pt x="1831" y="403"/>
                    <a:pt x="1438" y="1"/>
                    <a:pt x="950" y="1"/>
                  </a:cubicBez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13"/>
            <p:cNvSpPr/>
            <p:nvPr/>
          </p:nvSpPr>
          <p:spPr>
            <a:xfrm>
              <a:off x="5150697" y="2468731"/>
              <a:ext cx="33405" cy="43728"/>
            </a:xfrm>
            <a:custGeom>
              <a:avLst/>
              <a:gdLst/>
              <a:ahLst/>
              <a:cxnLst/>
              <a:rect l="l" t="t" r="r" b="b"/>
              <a:pathLst>
                <a:path w="1275" h="1669" extrusionOk="0">
                  <a:moveTo>
                    <a:pt x="355" y="1"/>
                  </a:moveTo>
                  <a:cubicBezTo>
                    <a:pt x="230" y="1"/>
                    <a:pt x="115" y="20"/>
                    <a:pt x="0" y="68"/>
                  </a:cubicBezTo>
                  <a:cubicBezTo>
                    <a:pt x="345" y="211"/>
                    <a:pt x="575" y="547"/>
                    <a:pt x="575" y="911"/>
                  </a:cubicBezTo>
                  <a:lnTo>
                    <a:pt x="575" y="1668"/>
                  </a:lnTo>
                  <a:lnTo>
                    <a:pt x="1275" y="1668"/>
                  </a:lnTo>
                  <a:lnTo>
                    <a:pt x="1275" y="911"/>
                  </a:lnTo>
                  <a:cubicBezTo>
                    <a:pt x="1265" y="403"/>
                    <a:pt x="853" y="1"/>
                    <a:pt x="355" y="1"/>
                  </a:cubicBezTo>
                  <a:close/>
                </a:path>
              </a:pathLst>
            </a:custGeom>
            <a:solidFill>
              <a:srgbClr val="526A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13"/>
            <p:cNvSpPr/>
            <p:nvPr/>
          </p:nvSpPr>
          <p:spPr>
            <a:xfrm>
              <a:off x="4924905" y="2690488"/>
              <a:ext cx="109778" cy="93691"/>
            </a:xfrm>
            <a:custGeom>
              <a:avLst/>
              <a:gdLst/>
              <a:ahLst/>
              <a:cxnLst/>
              <a:rect l="l" t="t" r="r" b="b"/>
              <a:pathLst>
                <a:path w="4190" h="3576" extrusionOk="0">
                  <a:moveTo>
                    <a:pt x="2397" y="0"/>
                  </a:moveTo>
                  <a:cubicBezTo>
                    <a:pt x="796" y="0"/>
                    <a:pt x="1" y="1917"/>
                    <a:pt x="1122" y="3049"/>
                  </a:cubicBezTo>
                  <a:cubicBezTo>
                    <a:pt x="1486" y="3412"/>
                    <a:pt x="1935" y="3575"/>
                    <a:pt x="2375" y="3575"/>
                  </a:cubicBezTo>
                  <a:cubicBezTo>
                    <a:pt x="3292" y="3575"/>
                    <a:pt x="4174" y="2868"/>
                    <a:pt x="4180" y="1793"/>
                  </a:cubicBezTo>
                  <a:cubicBezTo>
                    <a:pt x="4190" y="806"/>
                    <a:pt x="3384" y="0"/>
                    <a:pt x="2397" y="0"/>
                  </a:cubicBezTo>
                  <a:close/>
                </a:path>
              </a:pathLst>
            </a:custGeom>
            <a:solidFill>
              <a:srgbClr val="7E8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13"/>
            <p:cNvSpPr/>
            <p:nvPr/>
          </p:nvSpPr>
          <p:spPr>
            <a:xfrm>
              <a:off x="4949533" y="2697772"/>
              <a:ext cx="93691" cy="86303"/>
            </a:xfrm>
            <a:custGeom>
              <a:avLst/>
              <a:gdLst/>
              <a:ahLst/>
              <a:cxnLst/>
              <a:rect l="l" t="t" r="r" b="b"/>
              <a:pathLst>
                <a:path w="3576" h="3294" extrusionOk="0">
                  <a:moveTo>
                    <a:pt x="2464" y="0"/>
                  </a:moveTo>
                  <a:cubicBezTo>
                    <a:pt x="3294" y="1300"/>
                    <a:pt x="2243" y="2766"/>
                    <a:pt x="964" y="2766"/>
                  </a:cubicBezTo>
                  <a:cubicBezTo>
                    <a:pt x="648" y="2766"/>
                    <a:pt x="319" y="2676"/>
                    <a:pt x="0" y="2473"/>
                  </a:cubicBezTo>
                  <a:lnTo>
                    <a:pt x="0" y="2473"/>
                  </a:lnTo>
                  <a:cubicBezTo>
                    <a:pt x="345" y="3012"/>
                    <a:pt x="920" y="3294"/>
                    <a:pt x="1503" y="3294"/>
                  </a:cubicBezTo>
                  <a:cubicBezTo>
                    <a:pt x="1956" y="3294"/>
                    <a:pt x="2414" y="3123"/>
                    <a:pt x="2770" y="2771"/>
                  </a:cubicBezTo>
                  <a:cubicBezTo>
                    <a:pt x="3576" y="1965"/>
                    <a:pt x="3432" y="614"/>
                    <a:pt x="2473" y="0"/>
                  </a:cubicBezTo>
                  <a:close/>
                </a:path>
              </a:pathLst>
            </a:custGeom>
            <a:solidFill>
              <a:srgbClr val="6578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13"/>
            <p:cNvSpPr/>
            <p:nvPr/>
          </p:nvSpPr>
          <p:spPr>
            <a:xfrm>
              <a:off x="4961087" y="2717605"/>
              <a:ext cx="46479" cy="39824"/>
            </a:xfrm>
            <a:custGeom>
              <a:avLst/>
              <a:gdLst/>
              <a:ahLst/>
              <a:cxnLst/>
              <a:rect l="l" t="t" r="r" b="b"/>
              <a:pathLst>
                <a:path w="1774" h="1520" extrusionOk="0">
                  <a:moveTo>
                    <a:pt x="1016" y="1"/>
                  </a:moveTo>
                  <a:cubicBezTo>
                    <a:pt x="336" y="1"/>
                    <a:pt x="0" y="815"/>
                    <a:pt x="470" y="1295"/>
                  </a:cubicBezTo>
                  <a:cubicBezTo>
                    <a:pt x="625" y="1450"/>
                    <a:pt x="817" y="1520"/>
                    <a:pt x="1005" y="1520"/>
                  </a:cubicBezTo>
                  <a:cubicBezTo>
                    <a:pt x="1397" y="1520"/>
                    <a:pt x="1773" y="1218"/>
                    <a:pt x="1773" y="758"/>
                  </a:cubicBezTo>
                  <a:cubicBezTo>
                    <a:pt x="1773" y="336"/>
                    <a:pt x="1428" y="1"/>
                    <a:pt x="1016" y="1"/>
                  </a:cubicBezTo>
                  <a:close/>
                </a:path>
              </a:pathLst>
            </a:custGeom>
            <a:solidFill>
              <a:srgbClr val="D5D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13"/>
            <p:cNvSpPr/>
            <p:nvPr/>
          </p:nvSpPr>
          <p:spPr>
            <a:xfrm>
              <a:off x="5121300" y="2690488"/>
              <a:ext cx="109516" cy="93691"/>
            </a:xfrm>
            <a:custGeom>
              <a:avLst/>
              <a:gdLst/>
              <a:ahLst/>
              <a:cxnLst/>
              <a:rect l="l" t="t" r="r" b="b"/>
              <a:pathLst>
                <a:path w="4180" h="3576" extrusionOk="0">
                  <a:moveTo>
                    <a:pt x="2387" y="0"/>
                  </a:moveTo>
                  <a:cubicBezTo>
                    <a:pt x="796" y="0"/>
                    <a:pt x="1" y="1917"/>
                    <a:pt x="1122" y="3049"/>
                  </a:cubicBezTo>
                  <a:cubicBezTo>
                    <a:pt x="1486" y="3412"/>
                    <a:pt x="1934" y="3575"/>
                    <a:pt x="2375" y="3575"/>
                  </a:cubicBezTo>
                  <a:cubicBezTo>
                    <a:pt x="3292" y="3575"/>
                    <a:pt x="4173" y="2868"/>
                    <a:pt x="4180" y="1793"/>
                  </a:cubicBezTo>
                  <a:cubicBezTo>
                    <a:pt x="4180" y="806"/>
                    <a:pt x="3384" y="0"/>
                    <a:pt x="2387" y="0"/>
                  </a:cubicBezTo>
                  <a:close/>
                </a:path>
              </a:pathLst>
            </a:custGeom>
            <a:solidFill>
              <a:srgbClr val="7E8D9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13"/>
            <p:cNvSpPr/>
            <p:nvPr/>
          </p:nvSpPr>
          <p:spPr>
            <a:xfrm>
              <a:off x="5144409" y="2697772"/>
              <a:ext cx="93691" cy="86303"/>
            </a:xfrm>
            <a:custGeom>
              <a:avLst/>
              <a:gdLst/>
              <a:ahLst/>
              <a:cxnLst/>
              <a:rect l="l" t="t" r="r" b="b"/>
              <a:pathLst>
                <a:path w="3576" h="3294" extrusionOk="0">
                  <a:moveTo>
                    <a:pt x="2483" y="0"/>
                  </a:moveTo>
                  <a:cubicBezTo>
                    <a:pt x="2934" y="710"/>
                    <a:pt x="2838" y="1639"/>
                    <a:pt x="2234" y="2234"/>
                  </a:cubicBezTo>
                  <a:cubicBezTo>
                    <a:pt x="1890" y="2583"/>
                    <a:pt x="1434" y="2762"/>
                    <a:pt x="973" y="2762"/>
                  </a:cubicBezTo>
                  <a:cubicBezTo>
                    <a:pt x="638" y="2762"/>
                    <a:pt x="299" y="2667"/>
                    <a:pt x="0" y="2473"/>
                  </a:cubicBezTo>
                  <a:lnTo>
                    <a:pt x="0" y="2473"/>
                  </a:lnTo>
                  <a:cubicBezTo>
                    <a:pt x="345" y="3012"/>
                    <a:pt x="924" y="3294"/>
                    <a:pt x="1507" y="3294"/>
                  </a:cubicBezTo>
                  <a:cubicBezTo>
                    <a:pt x="1961" y="3294"/>
                    <a:pt x="2418" y="3123"/>
                    <a:pt x="2771" y="2771"/>
                  </a:cubicBezTo>
                  <a:cubicBezTo>
                    <a:pt x="3576" y="1965"/>
                    <a:pt x="3432" y="623"/>
                    <a:pt x="2483" y="0"/>
                  </a:cubicBezTo>
                  <a:close/>
                </a:path>
              </a:pathLst>
            </a:custGeom>
            <a:solidFill>
              <a:srgbClr val="65788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13"/>
            <p:cNvSpPr/>
            <p:nvPr/>
          </p:nvSpPr>
          <p:spPr>
            <a:xfrm>
              <a:off x="5157220" y="2717605"/>
              <a:ext cx="46741" cy="39824"/>
            </a:xfrm>
            <a:custGeom>
              <a:avLst/>
              <a:gdLst/>
              <a:ahLst/>
              <a:cxnLst/>
              <a:rect l="l" t="t" r="r" b="b"/>
              <a:pathLst>
                <a:path w="1784" h="1520" extrusionOk="0">
                  <a:moveTo>
                    <a:pt x="1016" y="1"/>
                  </a:moveTo>
                  <a:cubicBezTo>
                    <a:pt x="345" y="1"/>
                    <a:pt x="0" y="815"/>
                    <a:pt x="480" y="1295"/>
                  </a:cubicBezTo>
                  <a:cubicBezTo>
                    <a:pt x="635" y="1450"/>
                    <a:pt x="827" y="1520"/>
                    <a:pt x="1015" y="1520"/>
                  </a:cubicBezTo>
                  <a:cubicBezTo>
                    <a:pt x="1407" y="1520"/>
                    <a:pt x="1783" y="1218"/>
                    <a:pt x="1783" y="758"/>
                  </a:cubicBezTo>
                  <a:cubicBezTo>
                    <a:pt x="1783" y="336"/>
                    <a:pt x="1438" y="1"/>
                    <a:pt x="1016" y="1"/>
                  </a:cubicBezTo>
                  <a:close/>
                </a:path>
              </a:pathLst>
            </a:custGeom>
            <a:solidFill>
              <a:srgbClr val="D5DAD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13"/>
            <p:cNvSpPr/>
            <p:nvPr/>
          </p:nvSpPr>
          <p:spPr>
            <a:xfrm>
              <a:off x="4936223" y="2525245"/>
              <a:ext cx="102730" cy="102494"/>
            </a:xfrm>
            <a:custGeom>
              <a:avLst/>
              <a:gdLst/>
              <a:ahLst/>
              <a:cxnLst/>
              <a:rect l="l" t="t" r="r" b="b"/>
              <a:pathLst>
                <a:path w="3921" h="3912" extrusionOk="0">
                  <a:moveTo>
                    <a:pt x="1678" y="0"/>
                  </a:moveTo>
                  <a:cubicBezTo>
                    <a:pt x="1476" y="0"/>
                    <a:pt x="1313" y="154"/>
                    <a:pt x="1313" y="355"/>
                  </a:cubicBezTo>
                  <a:lnTo>
                    <a:pt x="1313" y="1304"/>
                  </a:lnTo>
                  <a:lnTo>
                    <a:pt x="364" y="1304"/>
                  </a:lnTo>
                  <a:cubicBezTo>
                    <a:pt x="163" y="1304"/>
                    <a:pt x="0" y="1467"/>
                    <a:pt x="0" y="1668"/>
                  </a:cubicBezTo>
                  <a:lnTo>
                    <a:pt x="0" y="2234"/>
                  </a:lnTo>
                  <a:cubicBezTo>
                    <a:pt x="0" y="2425"/>
                    <a:pt x="163" y="2598"/>
                    <a:pt x="364" y="2598"/>
                  </a:cubicBezTo>
                  <a:lnTo>
                    <a:pt x="1304" y="2598"/>
                  </a:lnTo>
                  <a:lnTo>
                    <a:pt x="1304" y="3547"/>
                  </a:lnTo>
                  <a:cubicBezTo>
                    <a:pt x="1304" y="3748"/>
                    <a:pt x="1467" y="3911"/>
                    <a:pt x="1678" y="3911"/>
                  </a:cubicBezTo>
                  <a:lnTo>
                    <a:pt x="2234" y="3911"/>
                  </a:lnTo>
                  <a:cubicBezTo>
                    <a:pt x="2435" y="3911"/>
                    <a:pt x="2607" y="3748"/>
                    <a:pt x="2598" y="3547"/>
                  </a:cubicBezTo>
                  <a:lnTo>
                    <a:pt x="2598" y="2598"/>
                  </a:lnTo>
                  <a:lnTo>
                    <a:pt x="3547" y="2598"/>
                  </a:lnTo>
                  <a:cubicBezTo>
                    <a:pt x="3552" y="2598"/>
                    <a:pt x="3557" y="2598"/>
                    <a:pt x="3563" y="2598"/>
                  </a:cubicBezTo>
                  <a:cubicBezTo>
                    <a:pt x="3757" y="2598"/>
                    <a:pt x="3920" y="2430"/>
                    <a:pt x="3911" y="2234"/>
                  </a:cubicBezTo>
                  <a:lnTo>
                    <a:pt x="3911" y="1668"/>
                  </a:lnTo>
                  <a:cubicBezTo>
                    <a:pt x="3911" y="1467"/>
                    <a:pt x="3748" y="1304"/>
                    <a:pt x="3556" y="1304"/>
                  </a:cubicBezTo>
                  <a:lnTo>
                    <a:pt x="2607" y="1304"/>
                  </a:lnTo>
                  <a:lnTo>
                    <a:pt x="2607" y="355"/>
                  </a:lnTo>
                  <a:cubicBezTo>
                    <a:pt x="2607" y="154"/>
                    <a:pt x="2435" y="0"/>
                    <a:pt x="2243" y="0"/>
                  </a:cubicBez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13"/>
            <p:cNvSpPr/>
            <p:nvPr/>
          </p:nvSpPr>
          <p:spPr>
            <a:xfrm>
              <a:off x="5098952" y="2670890"/>
              <a:ext cx="183872" cy="59815"/>
            </a:xfrm>
            <a:custGeom>
              <a:avLst/>
              <a:gdLst/>
              <a:ahLst/>
              <a:cxnLst/>
              <a:rect l="l" t="t" r="r" b="b"/>
              <a:pathLst>
                <a:path w="7018" h="2283" extrusionOk="0">
                  <a:moveTo>
                    <a:pt x="1" y="1"/>
                  </a:moveTo>
                  <a:lnTo>
                    <a:pt x="1" y="2282"/>
                  </a:lnTo>
                  <a:lnTo>
                    <a:pt x="1467" y="2282"/>
                  </a:lnTo>
                  <a:cubicBezTo>
                    <a:pt x="1601" y="1400"/>
                    <a:pt x="2359" y="748"/>
                    <a:pt x="3240" y="748"/>
                  </a:cubicBezTo>
                  <a:cubicBezTo>
                    <a:pt x="3247" y="748"/>
                    <a:pt x="3253" y="748"/>
                    <a:pt x="3260" y="748"/>
                  </a:cubicBezTo>
                  <a:cubicBezTo>
                    <a:pt x="4143" y="748"/>
                    <a:pt x="4880" y="1397"/>
                    <a:pt x="5014" y="2272"/>
                  </a:cubicBezTo>
                  <a:lnTo>
                    <a:pt x="6298" y="2272"/>
                  </a:lnTo>
                  <a:cubicBezTo>
                    <a:pt x="6691" y="2272"/>
                    <a:pt x="7017" y="1947"/>
                    <a:pt x="7017" y="1554"/>
                  </a:cubicBezTo>
                  <a:lnTo>
                    <a:pt x="7017" y="1"/>
                  </a:ln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13"/>
            <p:cNvSpPr/>
            <p:nvPr/>
          </p:nvSpPr>
          <p:spPr>
            <a:xfrm>
              <a:off x="5233069" y="2670890"/>
              <a:ext cx="49990" cy="59553"/>
            </a:xfrm>
            <a:custGeom>
              <a:avLst/>
              <a:gdLst/>
              <a:ahLst/>
              <a:cxnLst/>
              <a:rect l="l" t="t" r="r" b="b"/>
              <a:pathLst>
                <a:path w="1908" h="2273" extrusionOk="0">
                  <a:moveTo>
                    <a:pt x="719" y="1"/>
                  </a:moveTo>
                  <a:lnTo>
                    <a:pt x="719" y="1554"/>
                  </a:lnTo>
                  <a:cubicBezTo>
                    <a:pt x="719" y="1947"/>
                    <a:pt x="393" y="2272"/>
                    <a:pt x="0" y="2272"/>
                  </a:cubicBezTo>
                  <a:lnTo>
                    <a:pt x="1189" y="2272"/>
                  </a:lnTo>
                  <a:cubicBezTo>
                    <a:pt x="1582" y="2272"/>
                    <a:pt x="1908" y="1947"/>
                    <a:pt x="1908" y="1554"/>
                  </a:cubicBezTo>
                  <a:lnTo>
                    <a:pt x="1908" y="1"/>
                  </a:lnTo>
                  <a:close/>
                </a:path>
              </a:pathLst>
            </a:custGeom>
            <a:solidFill>
              <a:srgbClr val="526A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13"/>
            <p:cNvSpPr/>
            <p:nvPr/>
          </p:nvSpPr>
          <p:spPr>
            <a:xfrm>
              <a:off x="4875937" y="2670655"/>
              <a:ext cx="223303" cy="59788"/>
            </a:xfrm>
            <a:custGeom>
              <a:avLst/>
              <a:gdLst/>
              <a:ahLst/>
              <a:cxnLst/>
              <a:rect l="l" t="t" r="r" b="b"/>
              <a:pathLst>
                <a:path w="8523" h="2282" extrusionOk="0">
                  <a:moveTo>
                    <a:pt x="1" y="0"/>
                  </a:moveTo>
                  <a:lnTo>
                    <a:pt x="1" y="1553"/>
                  </a:lnTo>
                  <a:cubicBezTo>
                    <a:pt x="1" y="1956"/>
                    <a:pt x="327" y="2281"/>
                    <a:pt x="720" y="2281"/>
                  </a:cubicBezTo>
                  <a:lnTo>
                    <a:pt x="2493" y="2281"/>
                  </a:lnTo>
                  <a:cubicBezTo>
                    <a:pt x="2627" y="1409"/>
                    <a:pt x="3375" y="757"/>
                    <a:pt x="4257" y="757"/>
                  </a:cubicBezTo>
                  <a:cubicBezTo>
                    <a:pt x="5148" y="757"/>
                    <a:pt x="5896" y="1409"/>
                    <a:pt x="6030" y="2281"/>
                  </a:cubicBezTo>
                  <a:lnTo>
                    <a:pt x="8522" y="2281"/>
                  </a:lnTo>
                  <a:lnTo>
                    <a:pt x="8522" y="0"/>
                  </a:lnTo>
                  <a:close/>
                </a:path>
              </a:pathLst>
            </a:custGeom>
            <a:solidFill>
              <a:srgbClr val="657A8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13"/>
            <p:cNvSpPr/>
            <p:nvPr/>
          </p:nvSpPr>
          <p:spPr>
            <a:xfrm>
              <a:off x="5063529" y="2670890"/>
              <a:ext cx="35711" cy="59815"/>
            </a:xfrm>
            <a:custGeom>
              <a:avLst/>
              <a:gdLst/>
              <a:ahLst/>
              <a:cxnLst/>
              <a:rect l="l" t="t" r="r" b="b"/>
              <a:pathLst>
                <a:path w="1363" h="2283" extrusionOk="0">
                  <a:moveTo>
                    <a:pt x="1" y="1"/>
                  </a:moveTo>
                  <a:lnTo>
                    <a:pt x="1" y="2282"/>
                  </a:lnTo>
                  <a:lnTo>
                    <a:pt x="1362" y="2282"/>
                  </a:lnTo>
                  <a:lnTo>
                    <a:pt x="1362" y="1"/>
                  </a:lnTo>
                  <a:close/>
                </a:path>
              </a:pathLst>
            </a:custGeom>
            <a:solidFill>
              <a:srgbClr val="526A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89"/>
          <p:cNvSpPr txBox="1">
            <a:spLocks noGrp="1"/>
          </p:cNvSpPr>
          <p:nvPr>
            <p:ph type="title"/>
          </p:nvPr>
        </p:nvSpPr>
        <p:spPr>
          <a:xfrm>
            <a:off x="116350" y="269299"/>
            <a:ext cx="77175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400"/>
              <a:buNone/>
            </a:pPr>
            <a:r>
              <a:rPr lang="en-US" sz="2300" b="1"/>
              <a:t>States/Action/Rewards</a:t>
            </a:r>
            <a:endParaRPr/>
          </a:p>
        </p:txBody>
      </p:sp>
      <p:pic>
        <p:nvPicPr>
          <p:cNvPr id="967" name="Google Shape;967;p89"/>
          <p:cNvPicPr preferRelativeResize="0"/>
          <p:nvPr/>
        </p:nvPicPr>
        <p:blipFill rotWithShape="1">
          <a:blip r:embed="rId3">
            <a:alphaModFix/>
          </a:blip>
          <a:srcRect/>
          <a:stretch/>
        </p:blipFill>
        <p:spPr>
          <a:xfrm>
            <a:off x="3273234" y="1065700"/>
            <a:ext cx="2069509" cy="1552150"/>
          </a:xfrm>
          <a:prstGeom prst="rect">
            <a:avLst/>
          </a:prstGeom>
          <a:noFill/>
          <a:ln>
            <a:noFill/>
          </a:ln>
        </p:spPr>
      </p:pic>
      <p:sp>
        <p:nvSpPr>
          <p:cNvPr id="968" name="Google Shape;968;p89"/>
          <p:cNvSpPr txBox="1"/>
          <p:nvPr/>
        </p:nvSpPr>
        <p:spPr>
          <a:xfrm>
            <a:off x="5457600" y="1323407"/>
            <a:ext cx="1238400" cy="350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Times New Roman"/>
                <a:ea typeface="Times New Roman"/>
                <a:cs typeface="Times New Roman"/>
                <a:sym typeface="Times New Roman"/>
              </a:rPr>
              <a:t>Environment</a:t>
            </a:r>
            <a:endParaRPr sz="1400" b="0" i="0" u="none" strike="noStrike" cap="none">
              <a:solidFill>
                <a:srgbClr val="FFFFFF"/>
              </a:solidFill>
              <a:latin typeface="Times New Roman"/>
              <a:ea typeface="Times New Roman"/>
              <a:cs typeface="Times New Roman"/>
              <a:sym typeface="Times New Roman"/>
            </a:endParaRPr>
          </a:p>
        </p:txBody>
      </p:sp>
      <p:sp>
        <p:nvSpPr>
          <p:cNvPr id="969" name="Google Shape;969;p89"/>
          <p:cNvSpPr txBox="1"/>
          <p:nvPr/>
        </p:nvSpPr>
        <p:spPr>
          <a:xfrm>
            <a:off x="4905738" y="4304807"/>
            <a:ext cx="750000" cy="350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FFFFFF"/>
                </a:solidFill>
                <a:latin typeface="Times New Roman"/>
                <a:ea typeface="Times New Roman"/>
                <a:cs typeface="Times New Roman"/>
                <a:sym typeface="Times New Roman"/>
              </a:rPr>
              <a:t>Agent</a:t>
            </a:r>
            <a:endParaRPr sz="1400" b="0" i="0" u="none" strike="noStrike" cap="none">
              <a:solidFill>
                <a:srgbClr val="FFFFFF"/>
              </a:solidFill>
              <a:latin typeface="Times New Roman"/>
              <a:ea typeface="Times New Roman"/>
              <a:cs typeface="Times New Roman"/>
              <a:sym typeface="Times New Roman"/>
            </a:endParaRPr>
          </a:p>
        </p:txBody>
      </p:sp>
      <p:cxnSp>
        <p:nvCxnSpPr>
          <p:cNvPr id="970" name="Google Shape;970;p89"/>
          <p:cNvCxnSpPr>
            <a:stCxn id="967" idx="3"/>
            <a:endCxn id="971" idx="3"/>
          </p:cNvCxnSpPr>
          <p:nvPr/>
        </p:nvCxnSpPr>
        <p:spPr>
          <a:xfrm flipH="1">
            <a:off x="5000743" y="1841775"/>
            <a:ext cx="342000" cy="2522400"/>
          </a:xfrm>
          <a:prstGeom prst="curvedConnector3">
            <a:avLst>
              <a:gd name="adj1" fmla="val -202263"/>
            </a:avLst>
          </a:prstGeom>
          <a:noFill/>
          <a:ln w="19050" cap="flat" cmpd="sng">
            <a:solidFill>
              <a:schemeClr val="dk2"/>
            </a:solidFill>
            <a:prstDash val="solid"/>
            <a:round/>
            <a:headEnd type="none" w="sm" len="sm"/>
            <a:tailEnd type="triangle" w="med" len="med"/>
          </a:ln>
        </p:spPr>
      </p:cxnSp>
      <p:cxnSp>
        <p:nvCxnSpPr>
          <p:cNvPr id="972" name="Google Shape;972;p89"/>
          <p:cNvCxnSpPr>
            <a:stCxn id="971" idx="1"/>
            <a:endCxn id="967" idx="1"/>
          </p:cNvCxnSpPr>
          <p:nvPr/>
        </p:nvCxnSpPr>
        <p:spPr>
          <a:xfrm rot="10800000">
            <a:off x="3273315" y="1841782"/>
            <a:ext cx="508200" cy="2522400"/>
          </a:xfrm>
          <a:prstGeom prst="curvedConnector3">
            <a:avLst>
              <a:gd name="adj1" fmla="val 260666"/>
            </a:avLst>
          </a:prstGeom>
          <a:noFill/>
          <a:ln w="19050" cap="flat" cmpd="sng">
            <a:solidFill>
              <a:schemeClr val="dk2"/>
            </a:solidFill>
            <a:prstDash val="solid"/>
            <a:round/>
            <a:headEnd type="none" w="sm" len="sm"/>
            <a:tailEnd type="triangle" w="med" len="med"/>
          </a:ln>
        </p:spPr>
      </p:cxnSp>
      <p:cxnSp>
        <p:nvCxnSpPr>
          <p:cNvPr id="973" name="Google Shape;973;p89"/>
          <p:cNvCxnSpPr>
            <a:stCxn id="967" idx="3"/>
            <a:endCxn id="971" idx="3"/>
          </p:cNvCxnSpPr>
          <p:nvPr/>
        </p:nvCxnSpPr>
        <p:spPr>
          <a:xfrm flipH="1">
            <a:off x="5000743" y="1841775"/>
            <a:ext cx="342000" cy="2522400"/>
          </a:xfrm>
          <a:prstGeom prst="curvedConnector3">
            <a:avLst>
              <a:gd name="adj1" fmla="val -356781"/>
            </a:avLst>
          </a:prstGeom>
          <a:noFill/>
          <a:ln w="19050" cap="flat" cmpd="sng">
            <a:solidFill>
              <a:schemeClr val="dk2"/>
            </a:solidFill>
            <a:prstDash val="solid"/>
            <a:round/>
            <a:headEnd type="none" w="sm" len="sm"/>
            <a:tailEnd type="none" w="sm" len="sm"/>
          </a:ln>
        </p:spPr>
      </p:cxnSp>
      <p:sp>
        <p:nvSpPr>
          <p:cNvPr id="974" name="Google Shape;974;p89"/>
          <p:cNvSpPr txBox="1"/>
          <p:nvPr/>
        </p:nvSpPr>
        <p:spPr>
          <a:xfrm>
            <a:off x="0" y="3438315"/>
            <a:ext cx="3029790" cy="1302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mes New Roman"/>
                <a:ea typeface="Times New Roman"/>
                <a:cs typeface="Times New Roman"/>
                <a:sym typeface="Times New Roman"/>
              </a:rPr>
              <a:t>Actions:</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mes New Roman"/>
                <a:ea typeface="Times New Roman"/>
                <a:cs typeface="Times New Roman"/>
                <a:sym typeface="Times New Roman"/>
              </a:rPr>
              <a:t>Ga hoặc phanh: Giá trị là 1 hoặc 0.</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Times New Roman"/>
                <a:ea typeface="Times New Roman"/>
                <a:cs typeface="Times New Roman"/>
                <a:sym typeface="Times New Roman"/>
              </a:rPr>
              <a:t>Góc lái: Được lấy giá trị trong [-1;+1]</a:t>
            </a:r>
            <a:endParaRPr sz="1400" b="0" i="0" u="none" strike="noStrike" cap="none">
              <a:solidFill>
                <a:schemeClr val="lt1"/>
              </a:solidFill>
              <a:latin typeface="Times New Roman"/>
              <a:ea typeface="Times New Roman"/>
              <a:cs typeface="Times New Roman"/>
              <a:sym typeface="Times New Roman"/>
            </a:endParaRPr>
          </a:p>
        </p:txBody>
      </p:sp>
      <p:sp>
        <p:nvSpPr>
          <p:cNvPr id="975" name="Google Shape;975;p89"/>
          <p:cNvSpPr txBox="1"/>
          <p:nvPr/>
        </p:nvSpPr>
        <p:spPr>
          <a:xfrm>
            <a:off x="6525490" y="2077101"/>
            <a:ext cx="2547258" cy="1357337"/>
          </a:xfrm>
          <a:prstGeom prst="rect">
            <a:avLst/>
          </a:prstGeom>
          <a:blipFill rotWithShape="1">
            <a:blip r:embed="rId4">
              <a:alphaModFix/>
            </a:blip>
            <a:stretch>
              <a:fillRect b="-27926"/>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pic>
        <p:nvPicPr>
          <p:cNvPr id="971" name="Google Shape;971;p89"/>
          <p:cNvPicPr preferRelativeResize="0"/>
          <p:nvPr/>
        </p:nvPicPr>
        <p:blipFill rotWithShape="1">
          <a:blip r:embed="rId5">
            <a:alphaModFix/>
          </a:blip>
          <a:srcRect/>
          <a:stretch/>
        </p:blipFill>
        <p:spPr>
          <a:xfrm>
            <a:off x="3781515" y="3754582"/>
            <a:ext cx="1219200" cy="1219200"/>
          </a:xfrm>
          <a:prstGeom prst="rect">
            <a:avLst/>
          </a:prstGeom>
          <a:noFill/>
          <a:ln>
            <a:noFill/>
          </a:ln>
        </p:spPr>
      </p:pic>
      <p:sp>
        <p:nvSpPr>
          <p:cNvPr id="976" name="Google Shape;976;p89"/>
          <p:cNvSpPr txBox="1"/>
          <p:nvPr/>
        </p:nvSpPr>
        <p:spPr>
          <a:xfrm>
            <a:off x="4391115" y="2811982"/>
            <a:ext cx="1617799" cy="8099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Times New Roman"/>
                <a:ea typeface="Times New Roman"/>
                <a:cs typeface="Times New Roman"/>
                <a:sym typeface="Times New Roman"/>
              </a:rPr>
              <a:t>Observation space:</a:t>
            </a:r>
            <a:endParaRPr/>
          </a:p>
          <a:p>
            <a:pPr marL="0" marR="0" lvl="0" indent="0" algn="l" rtl="0">
              <a:lnSpc>
                <a:spcPct val="100000"/>
              </a:lnSpc>
              <a:spcBef>
                <a:spcPts val="0"/>
              </a:spcBef>
              <a:spcAft>
                <a:spcPts val="0"/>
              </a:spcAft>
              <a:buClr>
                <a:srgbClr val="000000"/>
              </a:buClr>
              <a:buSzPts val="1400"/>
              <a:buFont typeface="Arial"/>
              <a:buNone/>
            </a:pPr>
            <a:r>
              <a:rPr lang="en-US" sz="1200" b="0" i="0" u="none" strike="noStrike" cap="none">
                <a:solidFill>
                  <a:schemeClr val="lt1"/>
                </a:solidFill>
                <a:latin typeface="Times New Roman"/>
                <a:ea typeface="Times New Roman"/>
                <a:cs typeface="Times New Roman"/>
                <a:sym typeface="Times New Roman"/>
              </a:rPr>
              <a:t>Lấy 4 khung hình cuối của timesteps.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cxnSp>
        <p:nvCxnSpPr>
          <p:cNvPr id="981" name="Google Shape;981;p7"/>
          <p:cNvCxnSpPr>
            <a:stCxn id="982" idx="3"/>
            <a:endCxn id="983" idx="1"/>
          </p:cNvCxnSpPr>
          <p:nvPr/>
        </p:nvCxnSpPr>
        <p:spPr>
          <a:xfrm>
            <a:off x="2500129" y="1602032"/>
            <a:ext cx="4039800" cy="2100"/>
          </a:xfrm>
          <a:prstGeom prst="straightConnector1">
            <a:avLst/>
          </a:prstGeom>
          <a:noFill/>
          <a:ln w="38100" cap="flat" cmpd="sng">
            <a:solidFill>
              <a:schemeClr val="accent1"/>
            </a:solidFill>
            <a:prstDash val="solid"/>
            <a:round/>
            <a:headEnd type="none" w="sm" len="sm"/>
            <a:tailEnd type="none" w="sm" len="sm"/>
          </a:ln>
        </p:spPr>
      </p:cxnSp>
      <p:sp>
        <p:nvSpPr>
          <p:cNvPr id="984" name="Google Shape;984;p7"/>
          <p:cNvSpPr txBox="1">
            <a:spLocks noGrp="1"/>
          </p:cNvSpPr>
          <p:nvPr>
            <p:ph type="title"/>
          </p:nvPr>
        </p:nvSpPr>
        <p:spPr>
          <a:xfrm>
            <a:off x="713232" y="403213"/>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US" sz="3200" b="1">
                <a:latin typeface="Times New Roman"/>
                <a:ea typeface="Times New Roman"/>
                <a:cs typeface="Times New Roman"/>
                <a:sym typeface="Times New Roman"/>
              </a:rPr>
              <a:t>Các điểm trừ khi va chạm vật khác nhau:</a:t>
            </a:r>
            <a:endParaRPr sz="3200" b="1">
              <a:latin typeface="Times New Roman"/>
              <a:ea typeface="Times New Roman"/>
              <a:cs typeface="Times New Roman"/>
              <a:sym typeface="Times New Roman"/>
            </a:endParaRPr>
          </a:p>
        </p:txBody>
      </p:sp>
      <p:sp>
        <p:nvSpPr>
          <p:cNvPr id="982" name="Google Shape;982;p7"/>
          <p:cNvSpPr txBox="1"/>
          <p:nvPr/>
        </p:nvSpPr>
        <p:spPr>
          <a:xfrm>
            <a:off x="990529" y="1419182"/>
            <a:ext cx="1509600" cy="3657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accent4"/>
                </a:solidFill>
                <a:latin typeface="Times New Roman"/>
                <a:ea typeface="Times New Roman"/>
                <a:cs typeface="Times New Roman"/>
                <a:sym typeface="Times New Roman"/>
              </a:rPr>
              <a:t>Con người</a:t>
            </a:r>
            <a:endParaRPr sz="1600" b="1" i="0" u="none" strike="noStrike" cap="none">
              <a:solidFill>
                <a:schemeClr val="accent4"/>
              </a:solidFill>
              <a:latin typeface="Times New Roman"/>
              <a:ea typeface="Times New Roman"/>
              <a:cs typeface="Times New Roman"/>
              <a:sym typeface="Times New Roman"/>
            </a:endParaRPr>
          </a:p>
        </p:txBody>
      </p:sp>
      <p:sp>
        <p:nvSpPr>
          <p:cNvPr id="985" name="Google Shape;985;p7"/>
          <p:cNvSpPr txBox="1"/>
          <p:nvPr/>
        </p:nvSpPr>
        <p:spPr>
          <a:xfrm>
            <a:off x="374072" y="1962831"/>
            <a:ext cx="2719449" cy="54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600"/>
              <a:buFont typeface="Arial"/>
              <a:buNone/>
            </a:pPr>
            <a:r>
              <a:rPr lang="en-US" sz="1600" b="0" i="0" u="none" strike="noStrike" cap="none">
                <a:solidFill>
                  <a:srgbClr val="FFFFFF"/>
                </a:solidFill>
                <a:latin typeface="Times New Roman"/>
                <a:ea typeface="Times New Roman"/>
                <a:cs typeface="Times New Roman"/>
                <a:sym typeface="Times New Roman"/>
              </a:rPr>
              <a:t>Nếu va chạm vào người đi đường sẽ bị trừ 1000 điểm</a:t>
            </a:r>
            <a:endParaRPr sz="1600" b="0" i="0" u="none" strike="noStrike" cap="none">
              <a:solidFill>
                <a:srgbClr val="FFFFFF"/>
              </a:solidFill>
              <a:latin typeface="Times New Roman"/>
              <a:ea typeface="Times New Roman"/>
              <a:cs typeface="Times New Roman"/>
              <a:sym typeface="Times New Roman"/>
            </a:endParaRPr>
          </a:p>
        </p:txBody>
      </p:sp>
      <p:sp>
        <p:nvSpPr>
          <p:cNvPr id="986" name="Google Shape;986;p7"/>
          <p:cNvSpPr txBox="1"/>
          <p:nvPr/>
        </p:nvSpPr>
        <p:spPr>
          <a:xfrm>
            <a:off x="3846890" y="1421420"/>
            <a:ext cx="1626599" cy="3657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rgbClr val="336574"/>
                </a:solidFill>
                <a:latin typeface="Times New Roman"/>
                <a:ea typeface="Times New Roman"/>
                <a:cs typeface="Times New Roman"/>
                <a:sym typeface="Times New Roman"/>
              </a:rPr>
              <a:t>Ôtô</a:t>
            </a:r>
            <a:endParaRPr sz="1600" b="1" i="0" u="none" strike="noStrike" cap="none">
              <a:solidFill>
                <a:srgbClr val="336574"/>
              </a:solidFill>
              <a:latin typeface="Times New Roman"/>
              <a:ea typeface="Times New Roman"/>
              <a:cs typeface="Times New Roman"/>
              <a:sym typeface="Times New Roman"/>
            </a:endParaRPr>
          </a:p>
        </p:txBody>
      </p:sp>
      <p:sp>
        <p:nvSpPr>
          <p:cNvPr id="987" name="Google Shape;987;p7"/>
          <p:cNvSpPr txBox="1"/>
          <p:nvPr/>
        </p:nvSpPr>
        <p:spPr>
          <a:xfrm>
            <a:off x="3402281" y="1772343"/>
            <a:ext cx="2529444" cy="986438"/>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1600"/>
              </a:spcBef>
              <a:spcAft>
                <a:spcPts val="1600"/>
              </a:spcAft>
              <a:buClr>
                <a:srgbClr val="000000"/>
              </a:buClr>
              <a:buSzPts val="1600"/>
              <a:buFont typeface="Arial"/>
              <a:buNone/>
            </a:pPr>
            <a:r>
              <a:rPr lang="en-US" sz="1600" b="0" i="0" u="none" strike="noStrike" cap="none">
                <a:solidFill>
                  <a:srgbClr val="FFFFFF"/>
                </a:solidFill>
                <a:latin typeface="Times New Roman"/>
                <a:ea typeface="Times New Roman"/>
                <a:cs typeface="Times New Roman"/>
                <a:sym typeface="Times New Roman"/>
              </a:rPr>
              <a:t>Nếu va chạm phải xe oto khi di chuyển sẽ bị trừ 500 điểm</a:t>
            </a:r>
            <a:endParaRPr sz="1600" b="0" i="0" u="none" strike="noStrike" cap="none">
              <a:solidFill>
                <a:srgbClr val="FFFFFF"/>
              </a:solidFill>
              <a:latin typeface="Times New Roman"/>
              <a:ea typeface="Times New Roman"/>
              <a:cs typeface="Times New Roman"/>
              <a:sym typeface="Times New Roman"/>
            </a:endParaRPr>
          </a:p>
        </p:txBody>
      </p:sp>
      <p:sp>
        <p:nvSpPr>
          <p:cNvPr id="983" name="Google Shape;983;p7"/>
          <p:cNvSpPr txBox="1"/>
          <p:nvPr/>
        </p:nvSpPr>
        <p:spPr>
          <a:xfrm>
            <a:off x="6540017" y="1421420"/>
            <a:ext cx="1626600" cy="365700"/>
          </a:xfrm>
          <a:prstGeom prst="rect">
            <a:avLst/>
          </a:prstGeom>
          <a:solidFill>
            <a:schemeClr val="accen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1" i="0" u="none" strike="noStrike" cap="none">
                <a:solidFill>
                  <a:schemeClr val="accent4"/>
                </a:solidFill>
                <a:latin typeface="Times New Roman"/>
                <a:ea typeface="Times New Roman"/>
                <a:cs typeface="Times New Roman"/>
                <a:sym typeface="Times New Roman"/>
              </a:rPr>
              <a:t>Vật thể</a:t>
            </a:r>
            <a:endParaRPr sz="1600" b="1" i="0" u="none" strike="noStrike" cap="none">
              <a:solidFill>
                <a:schemeClr val="accent4"/>
              </a:solidFill>
              <a:latin typeface="Times New Roman"/>
              <a:ea typeface="Times New Roman"/>
              <a:cs typeface="Times New Roman"/>
              <a:sym typeface="Times New Roman"/>
            </a:endParaRPr>
          </a:p>
        </p:txBody>
      </p:sp>
      <p:sp>
        <p:nvSpPr>
          <p:cNvPr id="988" name="Google Shape;988;p7"/>
          <p:cNvSpPr txBox="1"/>
          <p:nvPr/>
        </p:nvSpPr>
        <p:spPr>
          <a:xfrm>
            <a:off x="6289318" y="1991212"/>
            <a:ext cx="2442640" cy="54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000000"/>
              </a:buClr>
              <a:buSzPts val="1600"/>
              <a:buFont typeface="Arial"/>
              <a:buNone/>
            </a:pPr>
            <a:r>
              <a:rPr lang="en-US" sz="1600" b="0" i="0" u="none" strike="noStrike" cap="none">
                <a:solidFill>
                  <a:srgbClr val="FFFFFF"/>
                </a:solidFill>
                <a:latin typeface="Times New Roman"/>
                <a:ea typeface="Times New Roman"/>
                <a:cs typeface="Times New Roman"/>
                <a:sym typeface="Times New Roman"/>
              </a:rPr>
              <a:t>Nếu va chạm vật thể khi di chuyển sẽ bị trừ 10 điểm</a:t>
            </a:r>
            <a:endParaRPr sz="1600" b="0" i="0" u="none" strike="noStrike" cap="none">
              <a:solidFill>
                <a:srgbClr val="FFFFFF"/>
              </a:solidFill>
              <a:latin typeface="Times New Roman"/>
              <a:ea typeface="Times New Roman"/>
              <a:cs typeface="Times New Roman"/>
              <a:sym typeface="Times New Roman"/>
            </a:endParaRPr>
          </a:p>
        </p:txBody>
      </p:sp>
      <p:grpSp>
        <p:nvGrpSpPr>
          <p:cNvPr id="989" name="Google Shape;989;p7"/>
          <p:cNvGrpSpPr/>
          <p:nvPr/>
        </p:nvGrpSpPr>
        <p:grpSpPr>
          <a:xfrm>
            <a:off x="4108131" y="2929929"/>
            <a:ext cx="927735" cy="1123702"/>
            <a:chOff x="5393564" y="872537"/>
            <a:chExt cx="2437559" cy="2952450"/>
          </a:xfrm>
        </p:grpSpPr>
        <p:sp>
          <p:nvSpPr>
            <p:cNvPr id="990" name="Google Shape;990;p7"/>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7"/>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7"/>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7"/>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7"/>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7"/>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7"/>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7"/>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7"/>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7"/>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7"/>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7"/>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7"/>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7"/>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7"/>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7"/>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7"/>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7"/>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7"/>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9" name="Google Shape;1009;p7"/>
          <p:cNvGrpSpPr/>
          <p:nvPr/>
        </p:nvGrpSpPr>
        <p:grpSpPr>
          <a:xfrm>
            <a:off x="6884804" y="2929929"/>
            <a:ext cx="927735" cy="1123702"/>
            <a:chOff x="5393564" y="872537"/>
            <a:chExt cx="2437559" cy="2952450"/>
          </a:xfrm>
        </p:grpSpPr>
        <p:sp>
          <p:nvSpPr>
            <p:cNvPr id="1010" name="Google Shape;1010;p7"/>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7"/>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7"/>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7"/>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7"/>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7"/>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7"/>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7"/>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7"/>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7"/>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7"/>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7"/>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7"/>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7"/>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7"/>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7"/>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7"/>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7"/>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7"/>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29" name="Google Shape;1029;p7"/>
          <p:cNvGrpSpPr/>
          <p:nvPr/>
        </p:nvGrpSpPr>
        <p:grpSpPr>
          <a:xfrm>
            <a:off x="1281804" y="2874281"/>
            <a:ext cx="927735" cy="1123702"/>
            <a:chOff x="5393564" y="872537"/>
            <a:chExt cx="2437559" cy="2952450"/>
          </a:xfrm>
        </p:grpSpPr>
        <p:sp>
          <p:nvSpPr>
            <p:cNvPr id="1030" name="Google Shape;1030;p7"/>
            <p:cNvSpPr/>
            <p:nvPr/>
          </p:nvSpPr>
          <p:spPr>
            <a:xfrm>
              <a:off x="5393564" y="872537"/>
              <a:ext cx="1425715" cy="2917212"/>
            </a:xfrm>
            <a:custGeom>
              <a:avLst/>
              <a:gdLst/>
              <a:ahLst/>
              <a:cxnLst/>
              <a:rect l="l" t="t" r="r" b="b"/>
              <a:pathLst>
                <a:path w="3965" h="8113" extrusionOk="0">
                  <a:moveTo>
                    <a:pt x="3223" y="0"/>
                  </a:moveTo>
                  <a:cubicBezTo>
                    <a:pt x="2966" y="0"/>
                    <a:pt x="2739" y="173"/>
                    <a:pt x="2677" y="422"/>
                  </a:cubicBezTo>
                  <a:lnTo>
                    <a:pt x="2286" y="1904"/>
                  </a:lnTo>
                  <a:lnTo>
                    <a:pt x="2096" y="2632"/>
                  </a:lnTo>
                  <a:lnTo>
                    <a:pt x="1936" y="3239"/>
                  </a:lnTo>
                  <a:lnTo>
                    <a:pt x="1745" y="3964"/>
                  </a:lnTo>
                  <a:lnTo>
                    <a:pt x="924" y="7101"/>
                  </a:lnTo>
                  <a:lnTo>
                    <a:pt x="272" y="7101"/>
                  </a:lnTo>
                  <a:cubicBezTo>
                    <a:pt x="121" y="7101"/>
                    <a:pt x="0" y="7221"/>
                    <a:pt x="0" y="7372"/>
                  </a:cubicBezTo>
                  <a:lnTo>
                    <a:pt x="0" y="7914"/>
                  </a:lnTo>
                  <a:cubicBezTo>
                    <a:pt x="0" y="7993"/>
                    <a:pt x="37" y="8065"/>
                    <a:pt x="86" y="8113"/>
                  </a:cubicBezTo>
                  <a:cubicBezTo>
                    <a:pt x="54" y="8078"/>
                    <a:pt x="27" y="8029"/>
                    <a:pt x="19" y="7980"/>
                  </a:cubicBezTo>
                  <a:cubicBezTo>
                    <a:pt x="14" y="7963"/>
                    <a:pt x="14" y="7944"/>
                    <a:pt x="14" y="7926"/>
                  </a:cubicBezTo>
                  <a:lnTo>
                    <a:pt x="14" y="7500"/>
                  </a:lnTo>
                  <a:lnTo>
                    <a:pt x="14" y="7381"/>
                  </a:lnTo>
                  <a:cubicBezTo>
                    <a:pt x="14" y="7297"/>
                    <a:pt x="59" y="7217"/>
                    <a:pt x="121" y="7168"/>
                  </a:cubicBezTo>
                  <a:cubicBezTo>
                    <a:pt x="170" y="7133"/>
                    <a:pt x="223" y="7115"/>
                    <a:pt x="285" y="7115"/>
                  </a:cubicBezTo>
                  <a:lnTo>
                    <a:pt x="938" y="7115"/>
                  </a:lnTo>
                  <a:lnTo>
                    <a:pt x="1758" y="3977"/>
                  </a:lnTo>
                  <a:lnTo>
                    <a:pt x="1950" y="3253"/>
                  </a:lnTo>
                  <a:lnTo>
                    <a:pt x="2110" y="2641"/>
                  </a:lnTo>
                  <a:lnTo>
                    <a:pt x="2300" y="1918"/>
                  </a:lnTo>
                  <a:lnTo>
                    <a:pt x="2602" y="768"/>
                  </a:lnTo>
                  <a:lnTo>
                    <a:pt x="2690" y="435"/>
                  </a:lnTo>
                  <a:cubicBezTo>
                    <a:pt x="2735" y="266"/>
                    <a:pt x="2850" y="133"/>
                    <a:pt x="3001" y="62"/>
                  </a:cubicBezTo>
                  <a:cubicBezTo>
                    <a:pt x="3072" y="31"/>
                    <a:pt x="3152" y="9"/>
                    <a:pt x="3237" y="9"/>
                  </a:cubicBezTo>
                  <a:lnTo>
                    <a:pt x="3569" y="9"/>
                  </a:lnTo>
                  <a:cubicBezTo>
                    <a:pt x="3720" y="13"/>
                    <a:pt x="3858" y="70"/>
                    <a:pt x="3964" y="173"/>
                  </a:cubicBezTo>
                  <a:cubicBezTo>
                    <a:pt x="3858" y="62"/>
                    <a:pt x="3712" y="0"/>
                    <a:pt x="3556" y="0"/>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7"/>
            <p:cNvSpPr/>
            <p:nvPr/>
          </p:nvSpPr>
          <p:spPr>
            <a:xfrm>
              <a:off x="5398598" y="875414"/>
              <a:ext cx="1423917" cy="2917931"/>
            </a:xfrm>
            <a:custGeom>
              <a:avLst/>
              <a:gdLst/>
              <a:ahLst/>
              <a:cxnLst/>
              <a:rect l="l" t="t" r="r" b="b"/>
              <a:pathLst>
                <a:path w="3960" h="8115" extrusionOk="0">
                  <a:moveTo>
                    <a:pt x="3957" y="176"/>
                  </a:moveTo>
                  <a:lnTo>
                    <a:pt x="3957" y="176"/>
                  </a:lnTo>
                  <a:cubicBezTo>
                    <a:pt x="3958" y="177"/>
                    <a:pt x="3959" y="178"/>
                    <a:pt x="3960" y="179"/>
                  </a:cubicBezTo>
                  <a:cubicBezTo>
                    <a:pt x="3959" y="178"/>
                    <a:pt x="3958" y="177"/>
                    <a:pt x="3957" y="176"/>
                  </a:cubicBezTo>
                  <a:close/>
                  <a:moveTo>
                    <a:pt x="3223" y="1"/>
                  </a:moveTo>
                  <a:cubicBezTo>
                    <a:pt x="3138" y="1"/>
                    <a:pt x="3058" y="23"/>
                    <a:pt x="2987" y="54"/>
                  </a:cubicBezTo>
                  <a:cubicBezTo>
                    <a:pt x="2836" y="125"/>
                    <a:pt x="2721" y="258"/>
                    <a:pt x="2676" y="427"/>
                  </a:cubicBezTo>
                  <a:lnTo>
                    <a:pt x="2588" y="760"/>
                  </a:lnTo>
                  <a:lnTo>
                    <a:pt x="2286" y="1910"/>
                  </a:lnTo>
                  <a:lnTo>
                    <a:pt x="2096" y="2633"/>
                  </a:lnTo>
                  <a:lnTo>
                    <a:pt x="1936" y="3245"/>
                  </a:lnTo>
                  <a:lnTo>
                    <a:pt x="1744" y="3969"/>
                  </a:lnTo>
                  <a:lnTo>
                    <a:pt x="924" y="7107"/>
                  </a:lnTo>
                  <a:lnTo>
                    <a:pt x="271" y="7107"/>
                  </a:lnTo>
                  <a:cubicBezTo>
                    <a:pt x="209" y="7107"/>
                    <a:pt x="156" y="7125"/>
                    <a:pt x="107" y="7160"/>
                  </a:cubicBezTo>
                  <a:cubicBezTo>
                    <a:pt x="45" y="7209"/>
                    <a:pt x="0" y="7289"/>
                    <a:pt x="0" y="7373"/>
                  </a:cubicBezTo>
                  <a:lnTo>
                    <a:pt x="0" y="7492"/>
                  </a:lnTo>
                  <a:lnTo>
                    <a:pt x="0" y="7918"/>
                  </a:lnTo>
                  <a:cubicBezTo>
                    <a:pt x="0" y="7936"/>
                    <a:pt x="0" y="7955"/>
                    <a:pt x="5" y="7972"/>
                  </a:cubicBezTo>
                  <a:cubicBezTo>
                    <a:pt x="13" y="8021"/>
                    <a:pt x="40" y="8070"/>
                    <a:pt x="72" y="8105"/>
                  </a:cubicBezTo>
                  <a:cubicBezTo>
                    <a:pt x="76" y="8110"/>
                    <a:pt x="80" y="8114"/>
                    <a:pt x="84" y="8114"/>
                  </a:cubicBezTo>
                  <a:cubicBezTo>
                    <a:pt x="54" y="8078"/>
                    <a:pt x="27" y="8034"/>
                    <a:pt x="18" y="7985"/>
                  </a:cubicBezTo>
                  <a:cubicBezTo>
                    <a:pt x="13" y="7967"/>
                    <a:pt x="13" y="7950"/>
                    <a:pt x="13" y="7932"/>
                  </a:cubicBezTo>
                  <a:lnTo>
                    <a:pt x="13" y="7506"/>
                  </a:lnTo>
                  <a:lnTo>
                    <a:pt x="13" y="7386"/>
                  </a:lnTo>
                  <a:cubicBezTo>
                    <a:pt x="13" y="7297"/>
                    <a:pt x="58" y="7222"/>
                    <a:pt x="120" y="7173"/>
                  </a:cubicBezTo>
                  <a:cubicBezTo>
                    <a:pt x="164" y="7138"/>
                    <a:pt x="222" y="7119"/>
                    <a:pt x="285" y="7119"/>
                  </a:cubicBezTo>
                  <a:lnTo>
                    <a:pt x="684" y="7119"/>
                  </a:lnTo>
                  <a:lnTo>
                    <a:pt x="937" y="7115"/>
                  </a:lnTo>
                  <a:lnTo>
                    <a:pt x="1758" y="3977"/>
                  </a:lnTo>
                  <a:lnTo>
                    <a:pt x="1949" y="3254"/>
                  </a:lnTo>
                  <a:lnTo>
                    <a:pt x="2108" y="2646"/>
                  </a:lnTo>
                  <a:lnTo>
                    <a:pt x="2299" y="1918"/>
                  </a:lnTo>
                  <a:lnTo>
                    <a:pt x="2602" y="773"/>
                  </a:lnTo>
                  <a:lnTo>
                    <a:pt x="2686" y="435"/>
                  </a:lnTo>
                  <a:cubicBezTo>
                    <a:pt x="2729" y="271"/>
                    <a:pt x="2850" y="134"/>
                    <a:pt x="3001" y="68"/>
                  </a:cubicBezTo>
                  <a:cubicBezTo>
                    <a:pt x="3071" y="32"/>
                    <a:pt x="3151" y="15"/>
                    <a:pt x="3235" y="15"/>
                  </a:cubicBezTo>
                  <a:lnTo>
                    <a:pt x="3564" y="15"/>
                  </a:lnTo>
                  <a:cubicBezTo>
                    <a:pt x="3719" y="15"/>
                    <a:pt x="3855" y="75"/>
                    <a:pt x="3957" y="176"/>
                  </a:cubicBezTo>
                  <a:lnTo>
                    <a:pt x="3957" y="176"/>
                  </a:lnTo>
                  <a:cubicBezTo>
                    <a:pt x="3954" y="172"/>
                    <a:pt x="3954" y="168"/>
                    <a:pt x="3950" y="165"/>
                  </a:cubicBezTo>
                  <a:cubicBezTo>
                    <a:pt x="3844" y="62"/>
                    <a:pt x="3706" y="5"/>
                    <a:pt x="3555" y="1"/>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7"/>
            <p:cNvSpPr/>
            <p:nvPr/>
          </p:nvSpPr>
          <p:spPr>
            <a:xfrm>
              <a:off x="5403272" y="880448"/>
              <a:ext cx="1423917" cy="2917571"/>
            </a:xfrm>
            <a:custGeom>
              <a:avLst/>
              <a:gdLst/>
              <a:ahLst/>
              <a:cxnLst/>
              <a:rect l="l" t="t" r="r" b="b"/>
              <a:pathLst>
                <a:path w="3960" h="8114" extrusionOk="0">
                  <a:moveTo>
                    <a:pt x="3909" y="130"/>
                  </a:moveTo>
                  <a:cubicBezTo>
                    <a:pt x="3922" y="141"/>
                    <a:pt x="3935" y="153"/>
                    <a:pt x="3947" y="165"/>
                  </a:cubicBezTo>
                  <a:cubicBezTo>
                    <a:pt x="3949" y="165"/>
                    <a:pt x="3952" y="166"/>
                    <a:pt x="3954" y="168"/>
                  </a:cubicBezTo>
                  <a:lnTo>
                    <a:pt x="3954" y="168"/>
                  </a:lnTo>
                  <a:cubicBezTo>
                    <a:pt x="3940" y="155"/>
                    <a:pt x="3925" y="142"/>
                    <a:pt x="3909" y="130"/>
                  </a:cubicBezTo>
                  <a:close/>
                  <a:moveTo>
                    <a:pt x="3954" y="168"/>
                  </a:moveTo>
                  <a:cubicBezTo>
                    <a:pt x="3956" y="170"/>
                    <a:pt x="3958" y="171"/>
                    <a:pt x="3959" y="173"/>
                  </a:cubicBezTo>
                  <a:cubicBezTo>
                    <a:pt x="3958" y="171"/>
                    <a:pt x="3956" y="170"/>
                    <a:pt x="3954" y="168"/>
                  </a:cubicBezTo>
                  <a:close/>
                  <a:moveTo>
                    <a:pt x="3222" y="1"/>
                  </a:moveTo>
                  <a:cubicBezTo>
                    <a:pt x="3138" y="1"/>
                    <a:pt x="3058" y="18"/>
                    <a:pt x="2988" y="54"/>
                  </a:cubicBezTo>
                  <a:cubicBezTo>
                    <a:pt x="2837" y="120"/>
                    <a:pt x="2716" y="257"/>
                    <a:pt x="2673" y="421"/>
                  </a:cubicBezTo>
                  <a:lnTo>
                    <a:pt x="2589" y="759"/>
                  </a:lnTo>
                  <a:lnTo>
                    <a:pt x="2286" y="1904"/>
                  </a:lnTo>
                  <a:lnTo>
                    <a:pt x="2095" y="2632"/>
                  </a:lnTo>
                  <a:lnTo>
                    <a:pt x="1936" y="3240"/>
                  </a:lnTo>
                  <a:lnTo>
                    <a:pt x="1745" y="3963"/>
                  </a:lnTo>
                  <a:lnTo>
                    <a:pt x="924" y="7101"/>
                  </a:lnTo>
                  <a:lnTo>
                    <a:pt x="671" y="7105"/>
                  </a:lnTo>
                  <a:lnTo>
                    <a:pt x="272" y="7105"/>
                  </a:lnTo>
                  <a:cubicBezTo>
                    <a:pt x="209" y="7105"/>
                    <a:pt x="151" y="7124"/>
                    <a:pt x="107" y="7159"/>
                  </a:cubicBezTo>
                  <a:cubicBezTo>
                    <a:pt x="45" y="7208"/>
                    <a:pt x="0" y="7283"/>
                    <a:pt x="0" y="7372"/>
                  </a:cubicBezTo>
                  <a:lnTo>
                    <a:pt x="0" y="7492"/>
                  </a:lnTo>
                  <a:lnTo>
                    <a:pt x="0" y="7918"/>
                  </a:lnTo>
                  <a:cubicBezTo>
                    <a:pt x="0" y="7936"/>
                    <a:pt x="0" y="7953"/>
                    <a:pt x="5" y="7971"/>
                  </a:cubicBezTo>
                  <a:cubicBezTo>
                    <a:pt x="14" y="8020"/>
                    <a:pt x="41" y="8064"/>
                    <a:pt x="71" y="8100"/>
                  </a:cubicBezTo>
                  <a:cubicBezTo>
                    <a:pt x="76" y="8105"/>
                    <a:pt x="80" y="8109"/>
                    <a:pt x="85" y="8113"/>
                  </a:cubicBezTo>
                  <a:cubicBezTo>
                    <a:pt x="49" y="8078"/>
                    <a:pt x="27" y="8033"/>
                    <a:pt x="18" y="7984"/>
                  </a:cubicBezTo>
                  <a:cubicBezTo>
                    <a:pt x="14" y="7967"/>
                    <a:pt x="14" y="7949"/>
                    <a:pt x="14" y="7931"/>
                  </a:cubicBezTo>
                  <a:lnTo>
                    <a:pt x="14" y="7505"/>
                  </a:lnTo>
                  <a:lnTo>
                    <a:pt x="14" y="7386"/>
                  </a:lnTo>
                  <a:cubicBezTo>
                    <a:pt x="14" y="7297"/>
                    <a:pt x="53" y="7217"/>
                    <a:pt x="120" y="7168"/>
                  </a:cubicBezTo>
                  <a:cubicBezTo>
                    <a:pt x="165" y="7137"/>
                    <a:pt x="223" y="7119"/>
                    <a:pt x="284" y="7119"/>
                  </a:cubicBezTo>
                  <a:lnTo>
                    <a:pt x="684" y="7119"/>
                  </a:lnTo>
                  <a:lnTo>
                    <a:pt x="932" y="7115"/>
                  </a:lnTo>
                  <a:lnTo>
                    <a:pt x="1758" y="3977"/>
                  </a:lnTo>
                  <a:lnTo>
                    <a:pt x="1949" y="3254"/>
                  </a:lnTo>
                  <a:lnTo>
                    <a:pt x="2109" y="2641"/>
                  </a:lnTo>
                  <a:lnTo>
                    <a:pt x="2300" y="1918"/>
                  </a:lnTo>
                  <a:lnTo>
                    <a:pt x="2601" y="767"/>
                  </a:lnTo>
                  <a:lnTo>
                    <a:pt x="2685" y="435"/>
                  </a:lnTo>
                  <a:cubicBezTo>
                    <a:pt x="2730" y="267"/>
                    <a:pt x="2849" y="134"/>
                    <a:pt x="3001" y="67"/>
                  </a:cubicBezTo>
                  <a:cubicBezTo>
                    <a:pt x="3072" y="31"/>
                    <a:pt x="3152" y="13"/>
                    <a:pt x="3236" y="13"/>
                  </a:cubicBezTo>
                  <a:lnTo>
                    <a:pt x="3564" y="13"/>
                  </a:lnTo>
                  <a:cubicBezTo>
                    <a:pt x="3692" y="13"/>
                    <a:pt x="3813" y="57"/>
                    <a:pt x="3909" y="130"/>
                  </a:cubicBezTo>
                  <a:lnTo>
                    <a:pt x="3909" y="130"/>
                  </a:lnTo>
                  <a:cubicBezTo>
                    <a:pt x="3812" y="49"/>
                    <a:pt x="3689" y="1"/>
                    <a:pt x="3551" y="1"/>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7"/>
            <p:cNvSpPr/>
            <p:nvPr/>
          </p:nvSpPr>
          <p:spPr>
            <a:xfrm>
              <a:off x="5407947" y="885122"/>
              <a:ext cx="1424277" cy="2917571"/>
            </a:xfrm>
            <a:custGeom>
              <a:avLst/>
              <a:gdLst/>
              <a:ahLst/>
              <a:cxnLst/>
              <a:rect l="l" t="t" r="r" b="b"/>
              <a:pathLst>
                <a:path w="3961" h="8114" extrusionOk="0">
                  <a:moveTo>
                    <a:pt x="3223" y="0"/>
                  </a:moveTo>
                  <a:cubicBezTo>
                    <a:pt x="3139" y="0"/>
                    <a:pt x="3059" y="18"/>
                    <a:pt x="2988" y="54"/>
                  </a:cubicBezTo>
                  <a:cubicBezTo>
                    <a:pt x="2836" y="121"/>
                    <a:pt x="2717" y="254"/>
                    <a:pt x="2672" y="422"/>
                  </a:cubicBezTo>
                  <a:lnTo>
                    <a:pt x="2588" y="754"/>
                  </a:lnTo>
                  <a:lnTo>
                    <a:pt x="2287" y="1905"/>
                  </a:lnTo>
                  <a:lnTo>
                    <a:pt x="2096" y="2628"/>
                  </a:lnTo>
                  <a:lnTo>
                    <a:pt x="1936" y="3241"/>
                  </a:lnTo>
                  <a:lnTo>
                    <a:pt x="1745" y="3964"/>
                  </a:lnTo>
                  <a:lnTo>
                    <a:pt x="919" y="7102"/>
                  </a:lnTo>
                  <a:lnTo>
                    <a:pt x="671" y="7106"/>
                  </a:lnTo>
                  <a:lnTo>
                    <a:pt x="271" y="7106"/>
                  </a:lnTo>
                  <a:cubicBezTo>
                    <a:pt x="210" y="7106"/>
                    <a:pt x="152" y="7124"/>
                    <a:pt x="107" y="7155"/>
                  </a:cubicBezTo>
                  <a:cubicBezTo>
                    <a:pt x="40" y="7204"/>
                    <a:pt x="1" y="7284"/>
                    <a:pt x="1" y="7373"/>
                  </a:cubicBezTo>
                  <a:lnTo>
                    <a:pt x="1" y="7492"/>
                  </a:lnTo>
                  <a:lnTo>
                    <a:pt x="1" y="7918"/>
                  </a:lnTo>
                  <a:cubicBezTo>
                    <a:pt x="1" y="7936"/>
                    <a:pt x="1" y="7954"/>
                    <a:pt x="5" y="7971"/>
                  </a:cubicBezTo>
                  <a:cubicBezTo>
                    <a:pt x="14" y="8020"/>
                    <a:pt x="36" y="8065"/>
                    <a:pt x="72" y="8100"/>
                  </a:cubicBezTo>
                  <a:cubicBezTo>
                    <a:pt x="73" y="8101"/>
                    <a:pt x="74" y="8102"/>
                    <a:pt x="75" y="8103"/>
                  </a:cubicBezTo>
                  <a:lnTo>
                    <a:pt x="75" y="8103"/>
                  </a:lnTo>
                  <a:cubicBezTo>
                    <a:pt x="45" y="8069"/>
                    <a:pt x="27" y="8029"/>
                    <a:pt x="19" y="7981"/>
                  </a:cubicBezTo>
                  <a:cubicBezTo>
                    <a:pt x="14" y="7967"/>
                    <a:pt x="9" y="7950"/>
                    <a:pt x="9" y="7932"/>
                  </a:cubicBezTo>
                  <a:lnTo>
                    <a:pt x="9" y="7506"/>
                  </a:lnTo>
                  <a:lnTo>
                    <a:pt x="14" y="7385"/>
                  </a:lnTo>
                  <a:cubicBezTo>
                    <a:pt x="14" y="7297"/>
                    <a:pt x="54" y="7217"/>
                    <a:pt x="120" y="7168"/>
                  </a:cubicBezTo>
                  <a:cubicBezTo>
                    <a:pt x="165" y="7137"/>
                    <a:pt x="222" y="7115"/>
                    <a:pt x="280" y="7115"/>
                  </a:cubicBezTo>
                  <a:lnTo>
                    <a:pt x="933" y="7115"/>
                  </a:lnTo>
                  <a:lnTo>
                    <a:pt x="1759" y="3972"/>
                  </a:lnTo>
                  <a:lnTo>
                    <a:pt x="1949" y="3249"/>
                  </a:lnTo>
                  <a:lnTo>
                    <a:pt x="2109" y="2641"/>
                  </a:lnTo>
                  <a:lnTo>
                    <a:pt x="2300" y="1918"/>
                  </a:lnTo>
                  <a:lnTo>
                    <a:pt x="2597" y="768"/>
                  </a:lnTo>
                  <a:lnTo>
                    <a:pt x="2686" y="435"/>
                  </a:lnTo>
                  <a:cubicBezTo>
                    <a:pt x="2730" y="267"/>
                    <a:pt x="2850" y="133"/>
                    <a:pt x="3002" y="67"/>
                  </a:cubicBezTo>
                  <a:cubicBezTo>
                    <a:pt x="3072" y="31"/>
                    <a:pt x="3152" y="14"/>
                    <a:pt x="3236" y="14"/>
                  </a:cubicBezTo>
                  <a:lnTo>
                    <a:pt x="3565" y="14"/>
                  </a:lnTo>
                  <a:cubicBezTo>
                    <a:pt x="3715" y="14"/>
                    <a:pt x="3858" y="76"/>
                    <a:pt x="3960" y="174"/>
                  </a:cubicBezTo>
                  <a:cubicBezTo>
                    <a:pt x="3955" y="169"/>
                    <a:pt x="3951" y="164"/>
                    <a:pt x="3946" y="160"/>
                  </a:cubicBezTo>
                  <a:cubicBezTo>
                    <a:pt x="3844" y="62"/>
                    <a:pt x="3703" y="0"/>
                    <a:pt x="3551" y="0"/>
                  </a:cubicBezTo>
                  <a:close/>
                  <a:moveTo>
                    <a:pt x="75" y="8103"/>
                  </a:moveTo>
                  <a:lnTo>
                    <a:pt x="75" y="8103"/>
                  </a:lnTo>
                  <a:cubicBezTo>
                    <a:pt x="77" y="8106"/>
                    <a:pt x="80" y="8108"/>
                    <a:pt x="82" y="8111"/>
                  </a:cubicBezTo>
                  <a:lnTo>
                    <a:pt x="82" y="8111"/>
                  </a:lnTo>
                  <a:cubicBezTo>
                    <a:pt x="80" y="8108"/>
                    <a:pt x="77" y="8105"/>
                    <a:pt x="75" y="8103"/>
                  </a:cubicBezTo>
                  <a:close/>
                  <a:moveTo>
                    <a:pt x="82" y="8111"/>
                  </a:moveTo>
                  <a:cubicBezTo>
                    <a:pt x="83" y="8112"/>
                    <a:pt x="84" y="8113"/>
                    <a:pt x="85" y="8114"/>
                  </a:cubicBezTo>
                  <a:cubicBezTo>
                    <a:pt x="84" y="8113"/>
                    <a:pt x="83" y="8112"/>
                    <a:pt x="82" y="8111"/>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7"/>
            <p:cNvSpPr/>
            <p:nvPr/>
          </p:nvSpPr>
          <p:spPr>
            <a:xfrm>
              <a:off x="5411183" y="890156"/>
              <a:ext cx="1425715" cy="2917212"/>
            </a:xfrm>
            <a:custGeom>
              <a:avLst/>
              <a:gdLst/>
              <a:ahLst/>
              <a:cxnLst/>
              <a:rect l="l" t="t" r="r" b="b"/>
              <a:pathLst>
                <a:path w="3965" h="8113" extrusionOk="0">
                  <a:moveTo>
                    <a:pt x="3227" y="0"/>
                  </a:moveTo>
                  <a:cubicBezTo>
                    <a:pt x="3143" y="0"/>
                    <a:pt x="3063" y="17"/>
                    <a:pt x="2993" y="53"/>
                  </a:cubicBezTo>
                  <a:cubicBezTo>
                    <a:pt x="2841" y="119"/>
                    <a:pt x="2721" y="253"/>
                    <a:pt x="2677" y="421"/>
                  </a:cubicBezTo>
                  <a:lnTo>
                    <a:pt x="2588" y="754"/>
                  </a:lnTo>
                  <a:lnTo>
                    <a:pt x="2291" y="1904"/>
                  </a:lnTo>
                  <a:lnTo>
                    <a:pt x="2100" y="2627"/>
                  </a:lnTo>
                  <a:lnTo>
                    <a:pt x="1940" y="3235"/>
                  </a:lnTo>
                  <a:lnTo>
                    <a:pt x="1750" y="3958"/>
                  </a:lnTo>
                  <a:lnTo>
                    <a:pt x="924" y="7101"/>
                  </a:lnTo>
                  <a:lnTo>
                    <a:pt x="271" y="7101"/>
                  </a:lnTo>
                  <a:cubicBezTo>
                    <a:pt x="213" y="7101"/>
                    <a:pt x="156" y="7123"/>
                    <a:pt x="111" y="7154"/>
                  </a:cubicBezTo>
                  <a:cubicBezTo>
                    <a:pt x="45" y="7203"/>
                    <a:pt x="5" y="7283"/>
                    <a:pt x="5" y="7371"/>
                  </a:cubicBezTo>
                  <a:lnTo>
                    <a:pt x="0" y="7492"/>
                  </a:lnTo>
                  <a:lnTo>
                    <a:pt x="0" y="7918"/>
                  </a:lnTo>
                  <a:cubicBezTo>
                    <a:pt x="0" y="7936"/>
                    <a:pt x="5" y="7953"/>
                    <a:pt x="10" y="7967"/>
                  </a:cubicBezTo>
                  <a:cubicBezTo>
                    <a:pt x="19" y="8020"/>
                    <a:pt x="41" y="8064"/>
                    <a:pt x="76" y="8100"/>
                  </a:cubicBezTo>
                  <a:cubicBezTo>
                    <a:pt x="80" y="8104"/>
                    <a:pt x="85" y="8109"/>
                    <a:pt x="90" y="8113"/>
                  </a:cubicBezTo>
                  <a:cubicBezTo>
                    <a:pt x="54" y="8078"/>
                    <a:pt x="31" y="8033"/>
                    <a:pt x="19" y="7980"/>
                  </a:cubicBezTo>
                  <a:cubicBezTo>
                    <a:pt x="19" y="7963"/>
                    <a:pt x="14" y="7944"/>
                    <a:pt x="14" y="7926"/>
                  </a:cubicBezTo>
                  <a:lnTo>
                    <a:pt x="14" y="7505"/>
                  </a:lnTo>
                  <a:lnTo>
                    <a:pt x="14" y="7385"/>
                  </a:lnTo>
                  <a:cubicBezTo>
                    <a:pt x="14" y="7297"/>
                    <a:pt x="58" y="7217"/>
                    <a:pt x="125" y="7168"/>
                  </a:cubicBezTo>
                  <a:cubicBezTo>
                    <a:pt x="170" y="7137"/>
                    <a:pt x="227" y="7115"/>
                    <a:pt x="285" y="7115"/>
                  </a:cubicBezTo>
                  <a:lnTo>
                    <a:pt x="937" y="7115"/>
                  </a:lnTo>
                  <a:lnTo>
                    <a:pt x="1762" y="3972"/>
                  </a:lnTo>
                  <a:lnTo>
                    <a:pt x="1954" y="3249"/>
                  </a:lnTo>
                  <a:lnTo>
                    <a:pt x="2114" y="2637"/>
                  </a:lnTo>
                  <a:lnTo>
                    <a:pt x="2300" y="1912"/>
                  </a:lnTo>
                  <a:lnTo>
                    <a:pt x="2602" y="767"/>
                  </a:lnTo>
                  <a:lnTo>
                    <a:pt x="2690" y="435"/>
                  </a:lnTo>
                  <a:cubicBezTo>
                    <a:pt x="2735" y="266"/>
                    <a:pt x="2854" y="133"/>
                    <a:pt x="3005" y="62"/>
                  </a:cubicBezTo>
                  <a:cubicBezTo>
                    <a:pt x="3077" y="31"/>
                    <a:pt x="3157" y="13"/>
                    <a:pt x="3241" y="13"/>
                  </a:cubicBezTo>
                  <a:lnTo>
                    <a:pt x="3569" y="13"/>
                  </a:lnTo>
                  <a:cubicBezTo>
                    <a:pt x="3720" y="13"/>
                    <a:pt x="3862" y="75"/>
                    <a:pt x="3964" y="173"/>
                  </a:cubicBezTo>
                  <a:cubicBezTo>
                    <a:pt x="3960" y="168"/>
                    <a:pt x="3956" y="164"/>
                    <a:pt x="3951" y="160"/>
                  </a:cubicBezTo>
                  <a:cubicBezTo>
                    <a:pt x="3849" y="62"/>
                    <a:pt x="3706" y="0"/>
                    <a:pt x="3556" y="0"/>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7"/>
            <p:cNvSpPr/>
            <p:nvPr/>
          </p:nvSpPr>
          <p:spPr>
            <a:xfrm>
              <a:off x="5416217" y="894471"/>
              <a:ext cx="1425355" cy="2917931"/>
            </a:xfrm>
            <a:custGeom>
              <a:avLst/>
              <a:gdLst/>
              <a:ahLst/>
              <a:cxnLst/>
              <a:rect l="l" t="t" r="r" b="b"/>
              <a:pathLst>
                <a:path w="3964" h="8115" extrusionOk="0">
                  <a:moveTo>
                    <a:pt x="3227" y="1"/>
                  </a:moveTo>
                  <a:cubicBezTo>
                    <a:pt x="3143" y="1"/>
                    <a:pt x="3063" y="19"/>
                    <a:pt x="2991" y="50"/>
                  </a:cubicBezTo>
                  <a:cubicBezTo>
                    <a:pt x="2840" y="121"/>
                    <a:pt x="2721" y="254"/>
                    <a:pt x="2676" y="423"/>
                  </a:cubicBezTo>
                  <a:lnTo>
                    <a:pt x="2588" y="755"/>
                  </a:lnTo>
                  <a:lnTo>
                    <a:pt x="2286" y="1900"/>
                  </a:lnTo>
                  <a:lnTo>
                    <a:pt x="2100" y="2625"/>
                  </a:lnTo>
                  <a:lnTo>
                    <a:pt x="1940" y="3237"/>
                  </a:lnTo>
                  <a:lnTo>
                    <a:pt x="1748" y="3960"/>
                  </a:lnTo>
                  <a:lnTo>
                    <a:pt x="923" y="7103"/>
                  </a:lnTo>
                  <a:lnTo>
                    <a:pt x="271" y="7103"/>
                  </a:lnTo>
                  <a:cubicBezTo>
                    <a:pt x="213" y="7103"/>
                    <a:pt x="156" y="7125"/>
                    <a:pt x="111" y="7156"/>
                  </a:cubicBezTo>
                  <a:cubicBezTo>
                    <a:pt x="44" y="7205"/>
                    <a:pt x="0" y="7285"/>
                    <a:pt x="0" y="7373"/>
                  </a:cubicBezTo>
                  <a:lnTo>
                    <a:pt x="0" y="7493"/>
                  </a:lnTo>
                  <a:lnTo>
                    <a:pt x="0" y="7914"/>
                  </a:lnTo>
                  <a:cubicBezTo>
                    <a:pt x="0" y="7932"/>
                    <a:pt x="5" y="7951"/>
                    <a:pt x="5" y="7968"/>
                  </a:cubicBezTo>
                  <a:cubicBezTo>
                    <a:pt x="17" y="8021"/>
                    <a:pt x="40" y="8066"/>
                    <a:pt x="76" y="8101"/>
                  </a:cubicBezTo>
                  <a:cubicBezTo>
                    <a:pt x="77" y="8101"/>
                    <a:pt x="77" y="8102"/>
                    <a:pt x="78" y="8103"/>
                  </a:cubicBezTo>
                  <a:lnTo>
                    <a:pt x="78" y="8103"/>
                  </a:lnTo>
                  <a:cubicBezTo>
                    <a:pt x="48" y="8068"/>
                    <a:pt x="26" y="8025"/>
                    <a:pt x="17" y="7981"/>
                  </a:cubicBezTo>
                  <a:cubicBezTo>
                    <a:pt x="17" y="7963"/>
                    <a:pt x="13" y="7945"/>
                    <a:pt x="13" y="7928"/>
                  </a:cubicBezTo>
                  <a:lnTo>
                    <a:pt x="13" y="7502"/>
                  </a:lnTo>
                  <a:lnTo>
                    <a:pt x="13" y="7382"/>
                  </a:lnTo>
                  <a:cubicBezTo>
                    <a:pt x="13" y="7293"/>
                    <a:pt x="58" y="7218"/>
                    <a:pt x="124" y="7169"/>
                  </a:cubicBezTo>
                  <a:cubicBezTo>
                    <a:pt x="169" y="7134"/>
                    <a:pt x="226" y="7115"/>
                    <a:pt x="284" y="7115"/>
                  </a:cubicBezTo>
                  <a:lnTo>
                    <a:pt x="688" y="7115"/>
                  </a:lnTo>
                  <a:lnTo>
                    <a:pt x="937" y="7111"/>
                  </a:lnTo>
                  <a:lnTo>
                    <a:pt x="1762" y="3973"/>
                  </a:lnTo>
                  <a:lnTo>
                    <a:pt x="1953" y="3246"/>
                  </a:lnTo>
                  <a:lnTo>
                    <a:pt x="2113" y="2637"/>
                  </a:lnTo>
                  <a:lnTo>
                    <a:pt x="2299" y="1914"/>
                  </a:lnTo>
                  <a:lnTo>
                    <a:pt x="2600" y="769"/>
                  </a:lnTo>
                  <a:lnTo>
                    <a:pt x="2690" y="431"/>
                  </a:lnTo>
                  <a:cubicBezTo>
                    <a:pt x="2734" y="267"/>
                    <a:pt x="2854" y="134"/>
                    <a:pt x="3005" y="63"/>
                  </a:cubicBezTo>
                  <a:cubicBezTo>
                    <a:pt x="3076" y="32"/>
                    <a:pt x="3155" y="15"/>
                    <a:pt x="3240" y="15"/>
                  </a:cubicBezTo>
                  <a:lnTo>
                    <a:pt x="3569" y="15"/>
                  </a:lnTo>
                  <a:cubicBezTo>
                    <a:pt x="3719" y="15"/>
                    <a:pt x="3862" y="72"/>
                    <a:pt x="3964" y="175"/>
                  </a:cubicBezTo>
                  <a:cubicBezTo>
                    <a:pt x="3959" y="169"/>
                    <a:pt x="3954" y="165"/>
                    <a:pt x="3950" y="161"/>
                  </a:cubicBezTo>
                  <a:cubicBezTo>
                    <a:pt x="3848" y="63"/>
                    <a:pt x="3706" y="1"/>
                    <a:pt x="3555" y="1"/>
                  </a:cubicBezTo>
                  <a:close/>
                  <a:moveTo>
                    <a:pt x="78" y="8103"/>
                  </a:moveTo>
                  <a:lnTo>
                    <a:pt x="78" y="8103"/>
                  </a:lnTo>
                  <a:cubicBezTo>
                    <a:pt x="81" y="8106"/>
                    <a:pt x="83" y="8109"/>
                    <a:pt x="86" y="8112"/>
                  </a:cubicBezTo>
                  <a:lnTo>
                    <a:pt x="86" y="8112"/>
                  </a:lnTo>
                  <a:cubicBezTo>
                    <a:pt x="83" y="8109"/>
                    <a:pt x="81" y="8106"/>
                    <a:pt x="78" y="8103"/>
                  </a:cubicBezTo>
                  <a:close/>
                  <a:moveTo>
                    <a:pt x="86" y="8112"/>
                  </a:moveTo>
                  <a:cubicBezTo>
                    <a:pt x="87" y="8113"/>
                    <a:pt x="88" y="8114"/>
                    <a:pt x="89" y="8115"/>
                  </a:cubicBezTo>
                  <a:cubicBezTo>
                    <a:pt x="88" y="8114"/>
                    <a:pt x="87" y="8113"/>
                    <a:pt x="86" y="8112"/>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7"/>
            <p:cNvSpPr/>
            <p:nvPr/>
          </p:nvSpPr>
          <p:spPr>
            <a:xfrm>
              <a:off x="5420891" y="899505"/>
              <a:ext cx="1425355" cy="2917571"/>
            </a:xfrm>
            <a:custGeom>
              <a:avLst/>
              <a:gdLst/>
              <a:ahLst/>
              <a:cxnLst/>
              <a:rect l="l" t="t" r="r" b="b"/>
              <a:pathLst>
                <a:path w="3964" h="8114" extrusionOk="0">
                  <a:moveTo>
                    <a:pt x="3227" y="1"/>
                  </a:moveTo>
                  <a:cubicBezTo>
                    <a:pt x="3142" y="1"/>
                    <a:pt x="3063" y="18"/>
                    <a:pt x="2992" y="49"/>
                  </a:cubicBezTo>
                  <a:cubicBezTo>
                    <a:pt x="2841" y="120"/>
                    <a:pt x="2721" y="253"/>
                    <a:pt x="2677" y="417"/>
                  </a:cubicBezTo>
                  <a:lnTo>
                    <a:pt x="2587" y="755"/>
                  </a:lnTo>
                  <a:lnTo>
                    <a:pt x="2286" y="1900"/>
                  </a:lnTo>
                  <a:lnTo>
                    <a:pt x="2100" y="2623"/>
                  </a:lnTo>
                  <a:lnTo>
                    <a:pt x="1940" y="3232"/>
                  </a:lnTo>
                  <a:lnTo>
                    <a:pt x="1749" y="3959"/>
                  </a:lnTo>
                  <a:lnTo>
                    <a:pt x="924" y="7097"/>
                  </a:lnTo>
                  <a:lnTo>
                    <a:pt x="675" y="7101"/>
                  </a:lnTo>
                  <a:lnTo>
                    <a:pt x="271" y="7101"/>
                  </a:lnTo>
                  <a:cubicBezTo>
                    <a:pt x="213" y="7101"/>
                    <a:pt x="156" y="7120"/>
                    <a:pt x="111" y="7155"/>
                  </a:cubicBezTo>
                  <a:cubicBezTo>
                    <a:pt x="45" y="7204"/>
                    <a:pt x="0" y="7279"/>
                    <a:pt x="0" y="7368"/>
                  </a:cubicBezTo>
                  <a:lnTo>
                    <a:pt x="0" y="7488"/>
                  </a:lnTo>
                  <a:lnTo>
                    <a:pt x="0" y="7914"/>
                  </a:lnTo>
                  <a:cubicBezTo>
                    <a:pt x="0" y="7931"/>
                    <a:pt x="4" y="7949"/>
                    <a:pt x="4" y="7967"/>
                  </a:cubicBezTo>
                  <a:cubicBezTo>
                    <a:pt x="13" y="8014"/>
                    <a:pt x="38" y="8060"/>
                    <a:pt x="71" y="8095"/>
                  </a:cubicBezTo>
                  <a:lnTo>
                    <a:pt x="71" y="8095"/>
                  </a:lnTo>
                  <a:cubicBezTo>
                    <a:pt x="46" y="8060"/>
                    <a:pt x="25" y="8022"/>
                    <a:pt x="18" y="7980"/>
                  </a:cubicBezTo>
                  <a:cubicBezTo>
                    <a:pt x="14" y="7963"/>
                    <a:pt x="14" y="7945"/>
                    <a:pt x="14" y="7927"/>
                  </a:cubicBezTo>
                  <a:lnTo>
                    <a:pt x="14" y="7501"/>
                  </a:lnTo>
                  <a:lnTo>
                    <a:pt x="14" y="7382"/>
                  </a:lnTo>
                  <a:cubicBezTo>
                    <a:pt x="14" y="7292"/>
                    <a:pt x="58" y="7218"/>
                    <a:pt x="125" y="7169"/>
                  </a:cubicBezTo>
                  <a:cubicBezTo>
                    <a:pt x="169" y="7132"/>
                    <a:pt x="227" y="7115"/>
                    <a:pt x="284" y="7115"/>
                  </a:cubicBezTo>
                  <a:lnTo>
                    <a:pt x="688" y="7115"/>
                  </a:lnTo>
                  <a:lnTo>
                    <a:pt x="936" y="7111"/>
                  </a:lnTo>
                  <a:lnTo>
                    <a:pt x="1762" y="3969"/>
                  </a:lnTo>
                  <a:lnTo>
                    <a:pt x="1948" y="3244"/>
                  </a:lnTo>
                  <a:lnTo>
                    <a:pt x="2108" y="2637"/>
                  </a:lnTo>
                  <a:lnTo>
                    <a:pt x="2300" y="1913"/>
                  </a:lnTo>
                  <a:lnTo>
                    <a:pt x="2601" y="763"/>
                  </a:lnTo>
                  <a:lnTo>
                    <a:pt x="2690" y="431"/>
                  </a:lnTo>
                  <a:cubicBezTo>
                    <a:pt x="2734" y="262"/>
                    <a:pt x="2854" y="129"/>
                    <a:pt x="3005" y="63"/>
                  </a:cubicBezTo>
                  <a:cubicBezTo>
                    <a:pt x="3076" y="32"/>
                    <a:pt x="3156" y="9"/>
                    <a:pt x="3240" y="9"/>
                  </a:cubicBezTo>
                  <a:lnTo>
                    <a:pt x="3369" y="9"/>
                  </a:lnTo>
                  <a:lnTo>
                    <a:pt x="3569" y="14"/>
                  </a:lnTo>
                  <a:cubicBezTo>
                    <a:pt x="3720" y="14"/>
                    <a:pt x="3857" y="71"/>
                    <a:pt x="3964" y="173"/>
                  </a:cubicBezTo>
                  <a:cubicBezTo>
                    <a:pt x="3959" y="169"/>
                    <a:pt x="3955" y="165"/>
                    <a:pt x="3951" y="161"/>
                  </a:cubicBezTo>
                  <a:cubicBezTo>
                    <a:pt x="3849" y="58"/>
                    <a:pt x="3706" y="1"/>
                    <a:pt x="3556" y="1"/>
                  </a:cubicBezTo>
                  <a:close/>
                  <a:moveTo>
                    <a:pt x="71" y="8095"/>
                  </a:moveTo>
                  <a:cubicBezTo>
                    <a:pt x="72" y="8098"/>
                    <a:pt x="74" y="8100"/>
                    <a:pt x="76" y="8103"/>
                  </a:cubicBezTo>
                  <a:lnTo>
                    <a:pt x="76" y="8103"/>
                  </a:lnTo>
                  <a:cubicBezTo>
                    <a:pt x="76" y="8102"/>
                    <a:pt x="76" y="8101"/>
                    <a:pt x="76" y="8101"/>
                  </a:cubicBezTo>
                  <a:cubicBezTo>
                    <a:pt x="74" y="8099"/>
                    <a:pt x="72" y="8097"/>
                    <a:pt x="71" y="8095"/>
                  </a:cubicBezTo>
                  <a:close/>
                  <a:moveTo>
                    <a:pt x="76" y="8103"/>
                  </a:moveTo>
                  <a:cubicBezTo>
                    <a:pt x="77" y="8106"/>
                    <a:pt x="81" y="8110"/>
                    <a:pt x="84" y="8113"/>
                  </a:cubicBezTo>
                  <a:cubicBezTo>
                    <a:pt x="81" y="8110"/>
                    <a:pt x="79" y="8106"/>
                    <a:pt x="76" y="8103"/>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7"/>
            <p:cNvSpPr/>
            <p:nvPr/>
          </p:nvSpPr>
          <p:spPr>
            <a:xfrm>
              <a:off x="5425566" y="902741"/>
              <a:ext cx="1423917" cy="2917571"/>
            </a:xfrm>
            <a:custGeom>
              <a:avLst/>
              <a:gdLst/>
              <a:ahLst/>
              <a:cxnLst/>
              <a:rect l="l" t="t" r="r" b="b"/>
              <a:pathLst>
                <a:path w="3960" h="8114" extrusionOk="0">
                  <a:moveTo>
                    <a:pt x="3227" y="0"/>
                  </a:moveTo>
                  <a:cubicBezTo>
                    <a:pt x="3143" y="0"/>
                    <a:pt x="3063" y="23"/>
                    <a:pt x="2992" y="54"/>
                  </a:cubicBezTo>
                  <a:cubicBezTo>
                    <a:pt x="2841" y="120"/>
                    <a:pt x="2721" y="253"/>
                    <a:pt x="2677" y="422"/>
                  </a:cubicBezTo>
                  <a:lnTo>
                    <a:pt x="2588" y="754"/>
                  </a:lnTo>
                  <a:lnTo>
                    <a:pt x="2287" y="1904"/>
                  </a:lnTo>
                  <a:lnTo>
                    <a:pt x="2095" y="2628"/>
                  </a:lnTo>
                  <a:lnTo>
                    <a:pt x="1935" y="3235"/>
                  </a:lnTo>
                  <a:lnTo>
                    <a:pt x="1749" y="3960"/>
                  </a:lnTo>
                  <a:lnTo>
                    <a:pt x="923" y="7102"/>
                  </a:lnTo>
                  <a:lnTo>
                    <a:pt x="675" y="7106"/>
                  </a:lnTo>
                  <a:lnTo>
                    <a:pt x="271" y="7106"/>
                  </a:lnTo>
                  <a:cubicBezTo>
                    <a:pt x="214" y="7106"/>
                    <a:pt x="156" y="7123"/>
                    <a:pt x="112" y="7160"/>
                  </a:cubicBezTo>
                  <a:cubicBezTo>
                    <a:pt x="45" y="7209"/>
                    <a:pt x="1" y="7283"/>
                    <a:pt x="1" y="7373"/>
                  </a:cubicBezTo>
                  <a:lnTo>
                    <a:pt x="1" y="7492"/>
                  </a:lnTo>
                  <a:lnTo>
                    <a:pt x="1" y="7918"/>
                  </a:lnTo>
                  <a:cubicBezTo>
                    <a:pt x="1" y="7936"/>
                    <a:pt x="1" y="7954"/>
                    <a:pt x="5" y="7971"/>
                  </a:cubicBezTo>
                  <a:cubicBezTo>
                    <a:pt x="14" y="8020"/>
                    <a:pt x="40" y="8065"/>
                    <a:pt x="71" y="8104"/>
                  </a:cubicBezTo>
                  <a:cubicBezTo>
                    <a:pt x="77" y="8109"/>
                    <a:pt x="81" y="8114"/>
                    <a:pt x="85" y="8114"/>
                  </a:cubicBezTo>
                  <a:cubicBezTo>
                    <a:pt x="54" y="8078"/>
                    <a:pt x="28" y="8034"/>
                    <a:pt x="18" y="7985"/>
                  </a:cubicBezTo>
                  <a:cubicBezTo>
                    <a:pt x="14" y="7967"/>
                    <a:pt x="14" y="7949"/>
                    <a:pt x="14" y="7932"/>
                  </a:cubicBezTo>
                  <a:lnTo>
                    <a:pt x="14" y="7506"/>
                  </a:lnTo>
                  <a:lnTo>
                    <a:pt x="14" y="7385"/>
                  </a:lnTo>
                  <a:cubicBezTo>
                    <a:pt x="14" y="7297"/>
                    <a:pt x="58" y="7217"/>
                    <a:pt x="124" y="7168"/>
                  </a:cubicBezTo>
                  <a:cubicBezTo>
                    <a:pt x="169" y="7137"/>
                    <a:pt x="227" y="7119"/>
                    <a:pt x="284" y="7119"/>
                  </a:cubicBezTo>
                  <a:lnTo>
                    <a:pt x="684" y="7119"/>
                  </a:lnTo>
                  <a:lnTo>
                    <a:pt x="937" y="7115"/>
                  </a:lnTo>
                  <a:lnTo>
                    <a:pt x="1763" y="3972"/>
                  </a:lnTo>
                  <a:lnTo>
                    <a:pt x="1949" y="3249"/>
                  </a:lnTo>
                  <a:lnTo>
                    <a:pt x="2109" y="2637"/>
                  </a:lnTo>
                  <a:lnTo>
                    <a:pt x="2300" y="1913"/>
                  </a:lnTo>
                  <a:lnTo>
                    <a:pt x="2601" y="768"/>
                  </a:lnTo>
                  <a:lnTo>
                    <a:pt x="2691" y="435"/>
                  </a:lnTo>
                  <a:cubicBezTo>
                    <a:pt x="2734" y="267"/>
                    <a:pt x="2855" y="133"/>
                    <a:pt x="3006" y="66"/>
                  </a:cubicBezTo>
                  <a:cubicBezTo>
                    <a:pt x="3076" y="31"/>
                    <a:pt x="3156" y="13"/>
                    <a:pt x="3240" y="13"/>
                  </a:cubicBezTo>
                  <a:lnTo>
                    <a:pt x="3569" y="13"/>
                  </a:lnTo>
                  <a:cubicBezTo>
                    <a:pt x="3720" y="18"/>
                    <a:pt x="3858" y="76"/>
                    <a:pt x="3959" y="178"/>
                  </a:cubicBezTo>
                  <a:cubicBezTo>
                    <a:pt x="3955" y="173"/>
                    <a:pt x="3955" y="169"/>
                    <a:pt x="3951" y="164"/>
                  </a:cubicBezTo>
                  <a:cubicBezTo>
                    <a:pt x="3844" y="62"/>
                    <a:pt x="3707" y="5"/>
                    <a:pt x="3556" y="5"/>
                  </a:cubicBezTo>
                  <a:lnTo>
                    <a:pt x="3356" y="0"/>
                  </a:ln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7"/>
            <p:cNvSpPr/>
            <p:nvPr/>
          </p:nvSpPr>
          <p:spPr>
            <a:xfrm>
              <a:off x="5430240" y="907416"/>
              <a:ext cx="1424277" cy="2917571"/>
            </a:xfrm>
            <a:custGeom>
              <a:avLst/>
              <a:gdLst/>
              <a:ahLst/>
              <a:cxnLst/>
              <a:rect l="l" t="t" r="r" b="b"/>
              <a:pathLst>
                <a:path w="3961" h="8114" extrusionOk="0">
                  <a:moveTo>
                    <a:pt x="3896" y="120"/>
                  </a:moveTo>
                  <a:cubicBezTo>
                    <a:pt x="3913" y="134"/>
                    <a:pt x="3930" y="149"/>
                    <a:pt x="3946" y="165"/>
                  </a:cubicBezTo>
                  <a:cubicBezTo>
                    <a:pt x="3950" y="165"/>
                    <a:pt x="3953" y="167"/>
                    <a:pt x="3955" y="169"/>
                  </a:cubicBezTo>
                  <a:lnTo>
                    <a:pt x="3955" y="169"/>
                  </a:lnTo>
                  <a:cubicBezTo>
                    <a:pt x="3937" y="152"/>
                    <a:pt x="3917" y="135"/>
                    <a:pt x="3896" y="120"/>
                  </a:cubicBezTo>
                  <a:close/>
                  <a:moveTo>
                    <a:pt x="3955" y="169"/>
                  </a:moveTo>
                  <a:lnTo>
                    <a:pt x="3955" y="169"/>
                  </a:lnTo>
                  <a:cubicBezTo>
                    <a:pt x="3957" y="171"/>
                    <a:pt x="3959" y="172"/>
                    <a:pt x="3960" y="174"/>
                  </a:cubicBezTo>
                  <a:cubicBezTo>
                    <a:pt x="3959" y="172"/>
                    <a:pt x="3957" y="171"/>
                    <a:pt x="3955" y="169"/>
                  </a:cubicBezTo>
                  <a:close/>
                  <a:moveTo>
                    <a:pt x="3227" y="0"/>
                  </a:moveTo>
                  <a:cubicBezTo>
                    <a:pt x="3143" y="0"/>
                    <a:pt x="3063" y="18"/>
                    <a:pt x="2993" y="53"/>
                  </a:cubicBezTo>
                  <a:cubicBezTo>
                    <a:pt x="2842" y="120"/>
                    <a:pt x="2721" y="254"/>
                    <a:pt x="2678" y="422"/>
                  </a:cubicBezTo>
                  <a:lnTo>
                    <a:pt x="2588" y="755"/>
                  </a:lnTo>
                  <a:lnTo>
                    <a:pt x="2287" y="1900"/>
                  </a:lnTo>
                  <a:lnTo>
                    <a:pt x="2096" y="2624"/>
                  </a:lnTo>
                  <a:lnTo>
                    <a:pt x="1936" y="3236"/>
                  </a:lnTo>
                  <a:lnTo>
                    <a:pt x="1750" y="3959"/>
                  </a:lnTo>
                  <a:lnTo>
                    <a:pt x="924" y="7102"/>
                  </a:lnTo>
                  <a:lnTo>
                    <a:pt x="671" y="7106"/>
                  </a:lnTo>
                  <a:lnTo>
                    <a:pt x="271" y="7106"/>
                  </a:lnTo>
                  <a:cubicBezTo>
                    <a:pt x="214" y="7106"/>
                    <a:pt x="156" y="7124"/>
                    <a:pt x="111" y="7155"/>
                  </a:cubicBezTo>
                  <a:cubicBezTo>
                    <a:pt x="45" y="7204"/>
                    <a:pt x="1" y="7284"/>
                    <a:pt x="1" y="7372"/>
                  </a:cubicBezTo>
                  <a:lnTo>
                    <a:pt x="1" y="7493"/>
                  </a:lnTo>
                  <a:lnTo>
                    <a:pt x="1" y="7919"/>
                  </a:lnTo>
                  <a:cubicBezTo>
                    <a:pt x="1" y="7936"/>
                    <a:pt x="1" y="7954"/>
                    <a:pt x="5" y="7972"/>
                  </a:cubicBezTo>
                  <a:cubicBezTo>
                    <a:pt x="15" y="8021"/>
                    <a:pt x="41" y="8065"/>
                    <a:pt x="72" y="8101"/>
                  </a:cubicBezTo>
                  <a:cubicBezTo>
                    <a:pt x="76" y="8105"/>
                    <a:pt x="81" y="8110"/>
                    <a:pt x="85" y="8114"/>
                  </a:cubicBezTo>
                  <a:cubicBezTo>
                    <a:pt x="50" y="8079"/>
                    <a:pt x="27" y="8034"/>
                    <a:pt x="19" y="7981"/>
                  </a:cubicBezTo>
                  <a:cubicBezTo>
                    <a:pt x="15" y="7968"/>
                    <a:pt x="15" y="7950"/>
                    <a:pt x="15" y="7932"/>
                  </a:cubicBezTo>
                  <a:lnTo>
                    <a:pt x="15" y="7506"/>
                  </a:lnTo>
                  <a:lnTo>
                    <a:pt x="15" y="7386"/>
                  </a:lnTo>
                  <a:cubicBezTo>
                    <a:pt x="15" y="7297"/>
                    <a:pt x="58" y="7217"/>
                    <a:pt x="125" y="7169"/>
                  </a:cubicBezTo>
                  <a:cubicBezTo>
                    <a:pt x="170" y="7137"/>
                    <a:pt x="228" y="7116"/>
                    <a:pt x="285" y="7116"/>
                  </a:cubicBezTo>
                  <a:lnTo>
                    <a:pt x="685" y="7116"/>
                  </a:lnTo>
                  <a:lnTo>
                    <a:pt x="937" y="7110"/>
                  </a:lnTo>
                  <a:lnTo>
                    <a:pt x="1758" y="3968"/>
                  </a:lnTo>
                  <a:lnTo>
                    <a:pt x="1949" y="3245"/>
                  </a:lnTo>
                  <a:lnTo>
                    <a:pt x="2109" y="2636"/>
                  </a:lnTo>
                  <a:lnTo>
                    <a:pt x="2300" y="1913"/>
                  </a:lnTo>
                  <a:lnTo>
                    <a:pt x="2602" y="768"/>
                  </a:lnTo>
                  <a:cubicBezTo>
                    <a:pt x="2602" y="764"/>
                    <a:pt x="2686" y="436"/>
                    <a:pt x="2690" y="431"/>
                  </a:cubicBezTo>
                  <a:cubicBezTo>
                    <a:pt x="2735" y="266"/>
                    <a:pt x="2850" y="133"/>
                    <a:pt x="3001" y="67"/>
                  </a:cubicBezTo>
                  <a:cubicBezTo>
                    <a:pt x="3077" y="32"/>
                    <a:pt x="3157" y="14"/>
                    <a:pt x="3241" y="14"/>
                  </a:cubicBezTo>
                  <a:lnTo>
                    <a:pt x="3569" y="14"/>
                  </a:lnTo>
                  <a:cubicBezTo>
                    <a:pt x="3691" y="14"/>
                    <a:pt x="3803" y="54"/>
                    <a:pt x="3896" y="120"/>
                  </a:cubicBezTo>
                  <a:lnTo>
                    <a:pt x="3896" y="120"/>
                  </a:lnTo>
                  <a:cubicBezTo>
                    <a:pt x="3801" y="46"/>
                    <a:pt x="3683" y="5"/>
                    <a:pt x="3556" y="0"/>
                  </a:cubicBezTo>
                  <a:close/>
                </a:path>
              </a:pathLst>
            </a:custGeom>
            <a:solidFill>
              <a:srgbClr val="7E72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7"/>
            <p:cNvSpPr/>
            <p:nvPr/>
          </p:nvSpPr>
          <p:spPr>
            <a:xfrm>
              <a:off x="5716102" y="872537"/>
              <a:ext cx="1792481" cy="2591799"/>
            </a:xfrm>
            <a:custGeom>
              <a:avLst/>
              <a:gdLst/>
              <a:ahLst/>
              <a:cxnLst/>
              <a:rect l="l" t="t" r="r" b="b"/>
              <a:pathLst>
                <a:path w="4985" h="7208" extrusionOk="0">
                  <a:moveTo>
                    <a:pt x="2326" y="0"/>
                  </a:moveTo>
                  <a:cubicBezTo>
                    <a:pt x="2069" y="0"/>
                    <a:pt x="1842" y="173"/>
                    <a:pt x="1780" y="422"/>
                  </a:cubicBezTo>
                  <a:lnTo>
                    <a:pt x="0" y="7207"/>
                  </a:lnTo>
                  <a:lnTo>
                    <a:pt x="4984" y="7207"/>
                  </a:lnTo>
                  <a:lnTo>
                    <a:pt x="3204" y="422"/>
                  </a:lnTo>
                  <a:cubicBezTo>
                    <a:pt x="3143" y="173"/>
                    <a:pt x="2917" y="0"/>
                    <a:pt x="26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7"/>
            <p:cNvSpPr/>
            <p:nvPr/>
          </p:nvSpPr>
          <p:spPr>
            <a:xfrm>
              <a:off x="5393564" y="3425510"/>
              <a:ext cx="2437559" cy="390136"/>
            </a:xfrm>
            <a:custGeom>
              <a:avLst/>
              <a:gdLst/>
              <a:ahLst/>
              <a:cxnLst/>
              <a:rect l="l" t="t" r="r" b="b"/>
              <a:pathLst>
                <a:path w="6779" h="1085" extrusionOk="0">
                  <a:moveTo>
                    <a:pt x="72" y="1"/>
                  </a:moveTo>
                  <a:cubicBezTo>
                    <a:pt x="32" y="1"/>
                    <a:pt x="0" y="33"/>
                    <a:pt x="0" y="72"/>
                  </a:cubicBezTo>
                  <a:lnTo>
                    <a:pt x="0" y="1013"/>
                  </a:lnTo>
                  <a:cubicBezTo>
                    <a:pt x="0" y="1053"/>
                    <a:pt x="32" y="1084"/>
                    <a:pt x="72" y="1084"/>
                  </a:cubicBezTo>
                  <a:lnTo>
                    <a:pt x="6707" y="1084"/>
                  </a:lnTo>
                  <a:cubicBezTo>
                    <a:pt x="6747" y="1084"/>
                    <a:pt x="6778" y="1053"/>
                    <a:pt x="6778" y="1013"/>
                  </a:cubicBezTo>
                  <a:lnTo>
                    <a:pt x="6778" y="72"/>
                  </a:lnTo>
                  <a:cubicBezTo>
                    <a:pt x="6778" y="33"/>
                    <a:pt x="6747" y="1"/>
                    <a:pt x="6707"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7"/>
            <p:cNvSpPr/>
            <p:nvPr/>
          </p:nvSpPr>
          <p:spPr>
            <a:xfrm>
              <a:off x="6146873" y="1556806"/>
              <a:ext cx="930940" cy="262488"/>
            </a:xfrm>
            <a:custGeom>
              <a:avLst/>
              <a:gdLst/>
              <a:ahLst/>
              <a:cxnLst/>
              <a:rect l="l" t="t" r="r" b="b"/>
              <a:pathLst>
                <a:path w="2589" h="730" extrusionOk="0">
                  <a:moveTo>
                    <a:pt x="191" y="1"/>
                  </a:moveTo>
                  <a:lnTo>
                    <a:pt x="1" y="729"/>
                  </a:lnTo>
                  <a:lnTo>
                    <a:pt x="2588" y="729"/>
                  </a:lnTo>
                  <a:lnTo>
                    <a:pt x="2397" y="1"/>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7"/>
            <p:cNvSpPr/>
            <p:nvPr/>
          </p:nvSpPr>
          <p:spPr>
            <a:xfrm>
              <a:off x="6021022" y="2037196"/>
              <a:ext cx="1182642" cy="260690"/>
            </a:xfrm>
            <a:custGeom>
              <a:avLst/>
              <a:gdLst/>
              <a:ahLst/>
              <a:cxnLst/>
              <a:rect l="l" t="t" r="r" b="b"/>
              <a:pathLst>
                <a:path w="3289" h="725" extrusionOk="0">
                  <a:moveTo>
                    <a:pt x="191" y="0"/>
                  </a:moveTo>
                  <a:lnTo>
                    <a:pt x="0" y="725"/>
                  </a:lnTo>
                  <a:lnTo>
                    <a:pt x="3289" y="725"/>
                  </a:lnTo>
                  <a:lnTo>
                    <a:pt x="3098" y="0"/>
                  </a:ln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7"/>
            <p:cNvSpPr/>
            <p:nvPr/>
          </p:nvSpPr>
          <p:spPr>
            <a:xfrm>
              <a:off x="6611443" y="2193970"/>
              <a:ext cx="887431" cy="1231895"/>
            </a:xfrm>
            <a:custGeom>
              <a:avLst/>
              <a:gdLst/>
              <a:ahLst/>
              <a:cxnLst/>
              <a:rect l="l" t="t" r="r" b="b"/>
              <a:pathLst>
                <a:path w="2468" h="3426" extrusionOk="0">
                  <a:moveTo>
                    <a:pt x="1572" y="0"/>
                  </a:moveTo>
                  <a:lnTo>
                    <a:pt x="1647" y="289"/>
                  </a:lnTo>
                  <a:lnTo>
                    <a:pt x="1" y="289"/>
                  </a:lnTo>
                  <a:lnTo>
                    <a:pt x="1" y="3426"/>
                  </a:lnTo>
                  <a:lnTo>
                    <a:pt x="2468" y="3426"/>
                  </a:lnTo>
                  <a:lnTo>
                    <a:pt x="1572"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7"/>
            <p:cNvSpPr/>
            <p:nvPr/>
          </p:nvSpPr>
          <p:spPr>
            <a:xfrm>
              <a:off x="6611443" y="1818935"/>
              <a:ext cx="523541" cy="218620"/>
            </a:xfrm>
            <a:custGeom>
              <a:avLst/>
              <a:gdLst/>
              <a:ahLst/>
              <a:cxnLst/>
              <a:rect l="l" t="t" r="r" b="b"/>
              <a:pathLst>
                <a:path w="1456" h="608" extrusionOk="0">
                  <a:moveTo>
                    <a:pt x="1" y="0"/>
                  </a:moveTo>
                  <a:lnTo>
                    <a:pt x="1" y="607"/>
                  </a:lnTo>
                  <a:lnTo>
                    <a:pt x="1456" y="607"/>
                  </a:lnTo>
                  <a:lnTo>
                    <a:pt x="1296"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7"/>
            <p:cNvSpPr/>
            <p:nvPr/>
          </p:nvSpPr>
          <p:spPr>
            <a:xfrm>
              <a:off x="6611443" y="872537"/>
              <a:ext cx="426456" cy="791419"/>
            </a:xfrm>
            <a:custGeom>
              <a:avLst/>
              <a:gdLst/>
              <a:ahLst/>
              <a:cxnLst/>
              <a:rect l="l" t="t" r="r" b="b"/>
              <a:pathLst>
                <a:path w="1186" h="2201" extrusionOk="0">
                  <a:moveTo>
                    <a:pt x="1" y="0"/>
                  </a:moveTo>
                  <a:lnTo>
                    <a:pt x="1" y="1904"/>
                  </a:lnTo>
                  <a:lnTo>
                    <a:pt x="1105" y="1904"/>
                  </a:lnTo>
                  <a:lnTo>
                    <a:pt x="1185" y="2201"/>
                  </a:lnTo>
                  <a:lnTo>
                    <a:pt x="714" y="422"/>
                  </a:lnTo>
                  <a:cubicBezTo>
                    <a:pt x="653" y="173"/>
                    <a:pt x="427" y="0"/>
                    <a:pt x="16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7"/>
            <p:cNvSpPr/>
            <p:nvPr/>
          </p:nvSpPr>
          <p:spPr>
            <a:xfrm>
              <a:off x="6611443" y="3425510"/>
              <a:ext cx="1219678" cy="390136"/>
            </a:xfrm>
            <a:custGeom>
              <a:avLst/>
              <a:gdLst/>
              <a:ahLst/>
              <a:cxnLst/>
              <a:rect l="l" t="t" r="r" b="b"/>
              <a:pathLst>
                <a:path w="3392" h="1085" extrusionOk="0">
                  <a:moveTo>
                    <a:pt x="1" y="1"/>
                  </a:moveTo>
                  <a:lnTo>
                    <a:pt x="1" y="1084"/>
                  </a:lnTo>
                  <a:lnTo>
                    <a:pt x="3121" y="1084"/>
                  </a:lnTo>
                  <a:cubicBezTo>
                    <a:pt x="3271" y="1084"/>
                    <a:pt x="3391" y="965"/>
                    <a:pt x="3391" y="814"/>
                  </a:cubicBezTo>
                  <a:lnTo>
                    <a:pt x="3391" y="272"/>
                  </a:lnTo>
                  <a:cubicBezTo>
                    <a:pt x="3391" y="121"/>
                    <a:pt x="3271" y="1"/>
                    <a:pt x="312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7"/>
            <p:cNvSpPr/>
            <p:nvPr/>
          </p:nvSpPr>
          <p:spPr>
            <a:xfrm>
              <a:off x="6611443" y="1556806"/>
              <a:ext cx="466369" cy="262488"/>
            </a:xfrm>
            <a:custGeom>
              <a:avLst/>
              <a:gdLst/>
              <a:ahLst/>
              <a:cxnLst/>
              <a:rect l="l" t="t" r="r" b="b"/>
              <a:pathLst>
                <a:path w="1297" h="730" extrusionOk="0">
                  <a:moveTo>
                    <a:pt x="1" y="1"/>
                  </a:moveTo>
                  <a:lnTo>
                    <a:pt x="1" y="729"/>
                  </a:lnTo>
                  <a:lnTo>
                    <a:pt x="1296" y="729"/>
                  </a:lnTo>
                  <a:lnTo>
                    <a:pt x="1185" y="298"/>
                  </a:lnTo>
                  <a:lnTo>
                    <a:pt x="1105" y="1"/>
                  </a:ln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7"/>
            <p:cNvSpPr/>
            <p:nvPr/>
          </p:nvSpPr>
          <p:spPr>
            <a:xfrm>
              <a:off x="6611443" y="2037196"/>
              <a:ext cx="592220" cy="260690"/>
            </a:xfrm>
            <a:custGeom>
              <a:avLst/>
              <a:gdLst/>
              <a:ahLst/>
              <a:cxnLst/>
              <a:rect l="l" t="t" r="r" b="b"/>
              <a:pathLst>
                <a:path w="1647" h="725" extrusionOk="0">
                  <a:moveTo>
                    <a:pt x="1" y="0"/>
                  </a:moveTo>
                  <a:lnTo>
                    <a:pt x="1" y="725"/>
                  </a:lnTo>
                  <a:lnTo>
                    <a:pt x="1647" y="725"/>
                  </a:lnTo>
                  <a:lnTo>
                    <a:pt x="1572" y="436"/>
                  </a:lnTo>
                  <a:lnTo>
                    <a:pt x="1456" y="0"/>
                  </a:ln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Driving Center Company Profile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925</Words>
  <Application>Microsoft Office PowerPoint</Application>
  <PresentationFormat>On-screen Show (16:9)</PresentationFormat>
  <Paragraphs>113</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Open Sans</vt:lpstr>
      <vt:lpstr>Krona One</vt:lpstr>
      <vt:lpstr>Cambria Math</vt:lpstr>
      <vt:lpstr>Ultra</vt:lpstr>
      <vt:lpstr>Ubuntu</vt:lpstr>
      <vt:lpstr>Times New Roman</vt:lpstr>
      <vt:lpstr>Lato</vt:lpstr>
      <vt:lpstr>Driving Center Company Profile by Slidesgo</vt:lpstr>
      <vt:lpstr>Đào tạo xe tự lái bằng  phương pháp Học tăng cường thông qua môi trường giả lập</vt:lpstr>
      <vt:lpstr>Tổng quan:</vt:lpstr>
      <vt:lpstr>01</vt:lpstr>
      <vt:lpstr>Vấn đề đưa ra: </vt:lpstr>
      <vt:lpstr>Giải pháp đưa ra :</vt:lpstr>
      <vt:lpstr>PowerPoint Presentation</vt:lpstr>
      <vt:lpstr>Các loại cảm biến được sử dụng</vt:lpstr>
      <vt:lpstr>States/Action/Rewards</vt:lpstr>
      <vt:lpstr>Các điểm trừ khi va chạm vật khác nhau:</vt:lpstr>
      <vt:lpstr>Proximal policy optimization(PPO)</vt:lpstr>
      <vt:lpstr>Mục Đích</vt:lpstr>
      <vt:lpstr>Cấu trúc</vt:lpstr>
      <vt:lpstr>Hàm Loss</vt:lpstr>
      <vt:lpstr>4. Quá trình  huấn luyện  xe tự lái</vt:lpstr>
      <vt:lpstr>Cấu trúc của xe tự lái </vt:lpstr>
      <vt:lpstr>Xe được đào tạo trên một thị trấn duy nhất là thị trấn 3 trong Carla, một trong những thị trấn phức tạp nhất hiện có ở Carla. Có sự kết hợp của học theo chương trình và học tăng cường. Chia quá trình tự động lái thành 3 giai đoạn:</vt:lpstr>
      <vt:lpstr>5. Kết Quả</vt:lpstr>
      <vt:lpstr>Kết quả train trên thị trấn 3 sau 50 lần chạy thử</vt:lpstr>
      <vt:lpstr>Kết quả test trên thị trấn 3 sau 50 lần chạy thử</vt:lpstr>
      <vt:lpstr>Bảng kết quả</vt:lpstr>
      <vt:lpstr>Video kết quả</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Đào tạo xe tự lái bằng  phương pháp Học tăng cường thông qua môi trường giả lập</dc:title>
  <cp:lastModifiedBy>Dam Truong</cp:lastModifiedBy>
  <cp:revision>4</cp:revision>
  <dcterms:modified xsi:type="dcterms:W3CDTF">2021-12-30T05:38:13Z</dcterms:modified>
</cp:coreProperties>
</file>